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1.xml" ContentType="application/inkml+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60"/>
  </p:notesMasterIdLst>
  <p:sldIdLst>
    <p:sldId id="336" r:id="rId5"/>
    <p:sldId id="257" r:id="rId6"/>
    <p:sldId id="301" r:id="rId7"/>
    <p:sldId id="259" r:id="rId8"/>
    <p:sldId id="315" r:id="rId9"/>
    <p:sldId id="372" r:id="rId10"/>
    <p:sldId id="304" r:id="rId11"/>
    <p:sldId id="347" r:id="rId12"/>
    <p:sldId id="356" r:id="rId13"/>
    <p:sldId id="359" r:id="rId14"/>
    <p:sldId id="317" r:id="rId15"/>
    <p:sldId id="320" r:id="rId16"/>
    <p:sldId id="318" r:id="rId17"/>
    <p:sldId id="309" r:id="rId18"/>
    <p:sldId id="363" r:id="rId19"/>
    <p:sldId id="364" r:id="rId20"/>
    <p:sldId id="365" r:id="rId21"/>
    <p:sldId id="366" r:id="rId22"/>
    <p:sldId id="355" r:id="rId23"/>
    <p:sldId id="312" r:id="rId24"/>
    <p:sldId id="326" r:id="rId25"/>
    <p:sldId id="325" r:id="rId26"/>
    <p:sldId id="324" r:id="rId27"/>
    <p:sldId id="305" r:id="rId28"/>
    <p:sldId id="330" r:id="rId29"/>
    <p:sldId id="311" r:id="rId30"/>
    <p:sldId id="337" r:id="rId31"/>
    <p:sldId id="342" r:id="rId32"/>
    <p:sldId id="314" r:id="rId33"/>
    <p:sldId id="340" r:id="rId34"/>
    <p:sldId id="313" r:id="rId35"/>
    <p:sldId id="328" r:id="rId36"/>
    <p:sldId id="329" r:id="rId37"/>
    <p:sldId id="354" r:id="rId38"/>
    <p:sldId id="344" r:id="rId39"/>
    <p:sldId id="350" r:id="rId40"/>
    <p:sldId id="348" r:id="rId41"/>
    <p:sldId id="343" r:id="rId42"/>
    <p:sldId id="345" r:id="rId43"/>
    <p:sldId id="346" r:id="rId44"/>
    <p:sldId id="368" r:id="rId45"/>
    <p:sldId id="370" r:id="rId46"/>
    <p:sldId id="302" r:id="rId47"/>
    <p:sldId id="316" r:id="rId48"/>
    <p:sldId id="332" r:id="rId49"/>
    <p:sldId id="333" r:id="rId50"/>
    <p:sldId id="334" r:id="rId51"/>
    <p:sldId id="352" r:id="rId52"/>
    <p:sldId id="367" r:id="rId53"/>
    <p:sldId id="369" r:id="rId54"/>
    <p:sldId id="353" r:id="rId55"/>
    <p:sldId id="351" r:id="rId56"/>
    <p:sldId id="373" r:id="rId57"/>
    <p:sldId id="341" r:id="rId58"/>
    <p:sldId id="358"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7915892-760F-481D-A6E9-D7D8C9073497}">
          <p14:sldIdLst>
            <p14:sldId id="336"/>
            <p14:sldId id="257"/>
            <p14:sldId id="301"/>
            <p14:sldId id="259"/>
            <p14:sldId id="315"/>
            <p14:sldId id="372"/>
          </p14:sldIdLst>
        </p14:section>
        <p14:section name="The Problem" id="{095E0A99-A1FF-4D53-BB7C-1C173EA98E90}">
          <p14:sldIdLst>
            <p14:sldId id="304"/>
            <p14:sldId id="347"/>
            <p14:sldId id="356"/>
            <p14:sldId id="359"/>
            <p14:sldId id="317"/>
            <p14:sldId id="320"/>
            <p14:sldId id="318"/>
            <p14:sldId id="309"/>
            <p14:sldId id="363"/>
            <p14:sldId id="364"/>
            <p14:sldId id="365"/>
            <p14:sldId id="366"/>
          </p14:sldIdLst>
        </p14:section>
        <p14:section name="Endpoint Protection" id="{7B283C94-082B-437A-838C-F21CA178AB09}">
          <p14:sldIdLst>
            <p14:sldId id="355"/>
            <p14:sldId id="312"/>
            <p14:sldId id="326"/>
            <p14:sldId id="325"/>
            <p14:sldId id="324"/>
          </p14:sldIdLst>
        </p14:section>
        <p14:section name="Innovation" id="{A709F2B8-7B55-4A21-A32B-106F012C03A2}">
          <p14:sldIdLst>
            <p14:sldId id="305"/>
            <p14:sldId id="330"/>
            <p14:sldId id="311"/>
            <p14:sldId id="337"/>
            <p14:sldId id="342"/>
          </p14:sldIdLst>
        </p14:section>
        <p14:section name="Rollback Remediation" id="{3C440D1E-257E-4739-BA1B-07F759775750}">
          <p14:sldIdLst>
            <p14:sldId id="314"/>
            <p14:sldId id="340"/>
            <p14:sldId id="313"/>
            <p14:sldId id="328"/>
            <p14:sldId id="329"/>
            <p14:sldId id="354"/>
          </p14:sldIdLst>
        </p14:section>
        <p14:section name="Engineering" id="{B107A22B-18F6-4DE1-BBA7-FCC79E686543}">
          <p14:sldIdLst>
            <p14:sldId id="344"/>
            <p14:sldId id="350"/>
            <p14:sldId id="348"/>
            <p14:sldId id="343"/>
            <p14:sldId id="345"/>
            <p14:sldId id="346"/>
          </p14:sldIdLst>
        </p14:section>
        <p14:section name="Summary" id="{F53EC0B1-B291-4152-9146-2DFF0C45063D}">
          <p14:sldIdLst>
            <p14:sldId id="368"/>
            <p14:sldId id="370"/>
            <p14:sldId id="302"/>
            <p14:sldId id="316"/>
            <p14:sldId id="332"/>
            <p14:sldId id="333"/>
            <p14:sldId id="334"/>
          </p14:sldIdLst>
        </p14:section>
        <p14:section name="Fileless Remediation" id="{7939D770-6B1D-4CE3-8F62-4A5B6F33307B}">
          <p14:sldIdLst>
            <p14:sldId id="352"/>
            <p14:sldId id="367"/>
            <p14:sldId id="369"/>
            <p14:sldId id="353"/>
            <p14:sldId id="351"/>
            <p14:sldId id="373"/>
          </p14:sldIdLst>
        </p14:section>
        <p14:section name="Backup" id="{CB31695C-72E0-49F6-A09F-5F355535A9C6}">
          <p14:sldIdLst>
            <p14:sldId id="341"/>
            <p14:sldId id="3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7446" autoAdjust="0"/>
  </p:normalViewPr>
  <p:slideViewPr>
    <p:cSldViewPr snapToGrid="0">
      <p:cViewPr varScale="1">
        <p:scale>
          <a:sx n="159" d="100"/>
          <a:sy n="159" d="100"/>
        </p:scale>
        <p:origin x="228" y="13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1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4" Type="http://schemas.openxmlformats.org/officeDocument/2006/relationships/image" Target="../media/image83.svg"/></Relationships>
</file>

<file path=ppt/diagrams/_rels/data11.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svg"/><Relationship Id="rId1" Type="http://schemas.openxmlformats.org/officeDocument/2006/relationships/image" Target="../media/image84.png"/><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diagrams/_rels/data12.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10" Type="http://schemas.openxmlformats.org/officeDocument/2006/relationships/image" Target="../media/image101.svg"/><Relationship Id="rId4" Type="http://schemas.openxmlformats.org/officeDocument/2006/relationships/image" Target="../media/image95.svg"/><Relationship Id="rId9" Type="http://schemas.openxmlformats.org/officeDocument/2006/relationships/image" Target="../media/image100.png"/></Relationships>
</file>

<file path=ppt/diagrams/_rels/data1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_rels/data14.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svg"/><Relationship Id="rId1" Type="http://schemas.openxmlformats.org/officeDocument/2006/relationships/image" Target="../media/image113.png"/><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diagrams/_rels/data1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svg"/><Relationship Id="rId1" Type="http://schemas.openxmlformats.org/officeDocument/2006/relationships/image" Target="../media/image121.png"/><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diagrams/_rels/data16.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svg"/><Relationship Id="rId1" Type="http://schemas.openxmlformats.org/officeDocument/2006/relationships/image" Target="../media/image127.png"/><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30.svg"/></Relationships>
</file>

<file path=ppt/diagrams/_rels/data1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svg"/><Relationship Id="rId1" Type="http://schemas.openxmlformats.org/officeDocument/2006/relationships/image" Target="../media/image135.png"/><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38.svg"/></Relationships>
</file>

<file path=ppt/diagrams/_rels/data19.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9.svg"/><Relationship Id="rId5" Type="http://schemas.openxmlformats.org/officeDocument/2006/relationships/image" Target="../media/image148.png"/><Relationship Id="rId10" Type="http://schemas.openxmlformats.org/officeDocument/2006/relationships/image" Target="../media/image153.svg"/><Relationship Id="rId4" Type="http://schemas.openxmlformats.org/officeDocument/2006/relationships/image" Target="../media/image147.svg"/><Relationship Id="rId9" Type="http://schemas.openxmlformats.org/officeDocument/2006/relationships/image" Target="../media/image152.pn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2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svg"/><Relationship Id="rId1" Type="http://schemas.openxmlformats.org/officeDocument/2006/relationships/image" Target="../media/image154.png"/><Relationship Id="rId6" Type="http://schemas.openxmlformats.org/officeDocument/2006/relationships/image" Target="../media/image159.svg"/><Relationship Id="rId5" Type="http://schemas.openxmlformats.org/officeDocument/2006/relationships/image" Target="../media/image158.png"/><Relationship Id="rId4" Type="http://schemas.openxmlformats.org/officeDocument/2006/relationships/image" Target="../media/image157.svg"/></Relationships>
</file>

<file path=ppt/diagrams/_rels/data2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svg"/><Relationship Id="rId1" Type="http://schemas.openxmlformats.org/officeDocument/2006/relationships/image" Target="../media/image160.png"/><Relationship Id="rId6" Type="http://schemas.openxmlformats.org/officeDocument/2006/relationships/image" Target="../media/image165.svg"/><Relationship Id="rId5" Type="http://schemas.openxmlformats.org/officeDocument/2006/relationships/image" Target="../media/image164.png"/><Relationship Id="rId4" Type="http://schemas.openxmlformats.org/officeDocument/2006/relationships/image" Target="../media/image163.svg"/></Relationships>
</file>

<file path=ppt/diagrams/_rels/data5.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diagrams/_rels/data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ata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4" Type="http://schemas.openxmlformats.org/officeDocument/2006/relationships/image" Target="../media/image71.svg"/></Relationships>
</file>

<file path=ppt/diagrams/_rels/data9.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4" Type="http://schemas.openxmlformats.org/officeDocument/2006/relationships/image" Target="../media/image83.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svg"/><Relationship Id="rId1" Type="http://schemas.openxmlformats.org/officeDocument/2006/relationships/image" Target="../media/image84.png"/><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10" Type="http://schemas.openxmlformats.org/officeDocument/2006/relationships/image" Target="../media/image101.svg"/><Relationship Id="rId4" Type="http://schemas.openxmlformats.org/officeDocument/2006/relationships/image" Target="../media/image95.svg"/><Relationship Id="rId9" Type="http://schemas.openxmlformats.org/officeDocument/2006/relationships/image" Target="../media/image100.png"/></Relationships>
</file>

<file path=ppt/diagrams/_rels/drawing1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svg"/><Relationship Id="rId1" Type="http://schemas.openxmlformats.org/officeDocument/2006/relationships/image" Target="../media/image113.png"/><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svg"/><Relationship Id="rId1" Type="http://schemas.openxmlformats.org/officeDocument/2006/relationships/image" Target="../media/image121.png"/><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svg"/><Relationship Id="rId1" Type="http://schemas.openxmlformats.org/officeDocument/2006/relationships/image" Target="../media/image127.png"/><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30.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svg"/><Relationship Id="rId1" Type="http://schemas.openxmlformats.org/officeDocument/2006/relationships/image" Target="../media/image135.png"/><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38.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9.svg"/><Relationship Id="rId5" Type="http://schemas.openxmlformats.org/officeDocument/2006/relationships/image" Target="../media/image148.png"/><Relationship Id="rId10" Type="http://schemas.openxmlformats.org/officeDocument/2006/relationships/image" Target="../media/image153.svg"/><Relationship Id="rId4" Type="http://schemas.openxmlformats.org/officeDocument/2006/relationships/image" Target="../media/image147.svg"/><Relationship Id="rId9" Type="http://schemas.openxmlformats.org/officeDocument/2006/relationships/image" Target="../media/image15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svg"/><Relationship Id="rId1" Type="http://schemas.openxmlformats.org/officeDocument/2006/relationships/image" Target="../media/image154.png"/><Relationship Id="rId6" Type="http://schemas.openxmlformats.org/officeDocument/2006/relationships/image" Target="../media/image159.svg"/><Relationship Id="rId5" Type="http://schemas.openxmlformats.org/officeDocument/2006/relationships/image" Target="../media/image158.png"/><Relationship Id="rId4" Type="http://schemas.openxmlformats.org/officeDocument/2006/relationships/image" Target="../media/image157.svg"/></Relationships>
</file>

<file path=ppt/diagrams/_rels/drawing2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svg"/><Relationship Id="rId1" Type="http://schemas.openxmlformats.org/officeDocument/2006/relationships/image" Target="../media/image160.png"/><Relationship Id="rId6" Type="http://schemas.openxmlformats.org/officeDocument/2006/relationships/image" Target="../media/image165.svg"/><Relationship Id="rId5" Type="http://schemas.openxmlformats.org/officeDocument/2006/relationships/image" Target="../media/image164.png"/><Relationship Id="rId4" Type="http://schemas.openxmlformats.org/officeDocument/2006/relationships/image" Target="../media/image163.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diagrams/_rels/drawing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4" Type="http://schemas.openxmlformats.org/officeDocument/2006/relationships/image" Target="../media/image71.svg"/></Relationships>
</file>

<file path=ppt/diagrams/_rels/drawing9.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75C432-D50B-48D4-93E1-157D0C8BD43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668C6DD-8C8E-4BF8-9514-4EEBEEBC0EBF}">
      <dgm:prSet/>
      <dgm:spPr/>
      <dgm:t>
        <a:bodyPr/>
        <a:lstStyle/>
        <a:p>
          <a:r>
            <a:rPr lang="en-US"/>
            <a:t>Developer</a:t>
          </a:r>
        </a:p>
      </dgm:t>
    </dgm:pt>
    <dgm:pt modelId="{8639B595-E8C3-4F1E-BE63-8A20F8D1B9E7}" type="parTrans" cxnId="{0F5A2F11-8BA7-4EAC-AF2A-D3D0AA6B4F24}">
      <dgm:prSet/>
      <dgm:spPr/>
      <dgm:t>
        <a:bodyPr/>
        <a:lstStyle/>
        <a:p>
          <a:endParaRPr lang="en-US"/>
        </a:p>
      </dgm:t>
    </dgm:pt>
    <dgm:pt modelId="{DFFA7418-1BFA-486B-BD67-131277854277}" type="sibTrans" cxnId="{0F5A2F11-8BA7-4EAC-AF2A-D3D0AA6B4F24}">
      <dgm:prSet/>
      <dgm:spPr/>
      <dgm:t>
        <a:bodyPr/>
        <a:lstStyle/>
        <a:p>
          <a:endParaRPr lang="en-US"/>
        </a:p>
      </dgm:t>
    </dgm:pt>
    <dgm:pt modelId="{9DDDE5DD-8462-4646-972B-723ED4FF7A52}">
      <dgm:prSet/>
      <dgm:spPr/>
      <dgm:t>
        <a:bodyPr/>
        <a:lstStyle/>
        <a:p>
          <a:r>
            <a:rPr lang="en-US"/>
            <a:t>Architect</a:t>
          </a:r>
        </a:p>
      </dgm:t>
    </dgm:pt>
    <dgm:pt modelId="{88819DC1-8982-413A-8580-17F0214F7A05}" type="parTrans" cxnId="{4575DA04-01E3-4AA1-97F7-86B41F3AE77B}">
      <dgm:prSet/>
      <dgm:spPr/>
      <dgm:t>
        <a:bodyPr/>
        <a:lstStyle/>
        <a:p>
          <a:endParaRPr lang="en-US"/>
        </a:p>
      </dgm:t>
    </dgm:pt>
    <dgm:pt modelId="{39FE0B30-1B02-43E8-9FDC-02CB225A2E07}" type="sibTrans" cxnId="{4575DA04-01E3-4AA1-97F7-86B41F3AE77B}">
      <dgm:prSet/>
      <dgm:spPr/>
      <dgm:t>
        <a:bodyPr/>
        <a:lstStyle/>
        <a:p>
          <a:endParaRPr lang="en-US"/>
        </a:p>
      </dgm:t>
    </dgm:pt>
    <dgm:pt modelId="{268E2CCD-B562-4912-A4C1-64DEB1DD46A7}">
      <dgm:prSet/>
      <dgm:spPr/>
      <dgm:t>
        <a:bodyPr/>
        <a:lstStyle/>
        <a:p>
          <a:r>
            <a:rPr lang="en-US"/>
            <a:t>Manager</a:t>
          </a:r>
        </a:p>
      </dgm:t>
    </dgm:pt>
    <dgm:pt modelId="{CA98D7C9-0DD5-44F0-9366-9CDFB06E81BF}" type="parTrans" cxnId="{7B7D8A42-C995-4A95-8621-173D6FE6E9F1}">
      <dgm:prSet/>
      <dgm:spPr/>
      <dgm:t>
        <a:bodyPr/>
        <a:lstStyle/>
        <a:p>
          <a:endParaRPr lang="en-US"/>
        </a:p>
      </dgm:t>
    </dgm:pt>
    <dgm:pt modelId="{49ED6F66-F592-4913-99FD-3A390C131634}" type="sibTrans" cxnId="{7B7D8A42-C995-4A95-8621-173D6FE6E9F1}">
      <dgm:prSet/>
      <dgm:spPr/>
      <dgm:t>
        <a:bodyPr/>
        <a:lstStyle/>
        <a:p>
          <a:endParaRPr lang="en-US"/>
        </a:p>
      </dgm:t>
    </dgm:pt>
    <dgm:pt modelId="{1F23B08C-8A35-456C-9210-18B024FE238F}">
      <dgm:prSet/>
      <dgm:spPr/>
      <dgm:t>
        <a:bodyPr/>
        <a:lstStyle/>
        <a:p>
          <a:r>
            <a:rPr lang="en-US" dirty="0"/>
            <a:t>Technical Director</a:t>
          </a:r>
        </a:p>
      </dgm:t>
    </dgm:pt>
    <dgm:pt modelId="{9B359320-64AC-4EB5-B9F4-93A7604095D9}" type="parTrans" cxnId="{C2FDC08A-3FC1-40FA-B8FA-5B710927786D}">
      <dgm:prSet/>
      <dgm:spPr/>
      <dgm:t>
        <a:bodyPr/>
        <a:lstStyle/>
        <a:p>
          <a:endParaRPr lang="en-US"/>
        </a:p>
      </dgm:t>
    </dgm:pt>
    <dgm:pt modelId="{9F36195F-9542-43A9-8F19-E1F119B8DB70}" type="sibTrans" cxnId="{C2FDC08A-3FC1-40FA-B8FA-5B710927786D}">
      <dgm:prSet/>
      <dgm:spPr/>
      <dgm:t>
        <a:bodyPr/>
        <a:lstStyle/>
        <a:p>
          <a:endParaRPr lang="en-US"/>
        </a:p>
      </dgm:t>
    </dgm:pt>
    <dgm:pt modelId="{C4CCFFEC-4A28-4531-9146-95594B4D322D}" type="pres">
      <dgm:prSet presAssocID="{EC75C432-D50B-48D4-93E1-157D0C8BD439}" presName="root" presStyleCnt="0">
        <dgm:presLayoutVars>
          <dgm:dir/>
          <dgm:resizeHandles val="exact"/>
        </dgm:presLayoutVars>
      </dgm:prSet>
      <dgm:spPr/>
    </dgm:pt>
    <dgm:pt modelId="{76D6777C-8009-465B-8B07-59B808F10254}" type="pres">
      <dgm:prSet presAssocID="{EC75C432-D50B-48D4-93E1-157D0C8BD439}" presName="container" presStyleCnt="0">
        <dgm:presLayoutVars>
          <dgm:dir/>
          <dgm:resizeHandles val="exact"/>
        </dgm:presLayoutVars>
      </dgm:prSet>
      <dgm:spPr/>
    </dgm:pt>
    <dgm:pt modelId="{23D83A62-6465-4C45-AFE9-9B025AC2B6C5}" type="pres">
      <dgm:prSet presAssocID="{7668C6DD-8C8E-4BF8-9514-4EEBEEBC0EBF}" presName="compNode" presStyleCnt="0"/>
      <dgm:spPr/>
    </dgm:pt>
    <dgm:pt modelId="{FEE3A968-573F-4C2A-80B9-DFA60D25127B}" type="pres">
      <dgm:prSet presAssocID="{7668C6DD-8C8E-4BF8-9514-4EEBEEBC0EBF}" presName="iconBgRect" presStyleLbl="bgShp" presStyleIdx="0" presStyleCnt="4"/>
      <dgm:spPr/>
    </dgm:pt>
    <dgm:pt modelId="{7B76381F-E873-414A-9E0C-B232CA1AA136}" type="pres">
      <dgm:prSet presAssocID="{7668C6DD-8C8E-4BF8-9514-4EEBEEBC0EB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09664600-5CAA-4FB4-9740-9D5D680068D6}" type="pres">
      <dgm:prSet presAssocID="{7668C6DD-8C8E-4BF8-9514-4EEBEEBC0EBF}" presName="spaceRect" presStyleCnt="0"/>
      <dgm:spPr/>
    </dgm:pt>
    <dgm:pt modelId="{AACABCEE-132B-404B-A742-A32B1FE7E208}" type="pres">
      <dgm:prSet presAssocID="{7668C6DD-8C8E-4BF8-9514-4EEBEEBC0EBF}" presName="textRect" presStyleLbl="revTx" presStyleIdx="0" presStyleCnt="4">
        <dgm:presLayoutVars>
          <dgm:chMax val="1"/>
          <dgm:chPref val="1"/>
        </dgm:presLayoutVars>
      </dgm:prSet>
      <dgm:spPr/>
    </dgm:pt>
    <dgm:pt modelId="{48563CF1-F588-49EF-91A5-68A74F0059BE}" type="pres">
      <dgm:prSet presAssocID="{DFFA7418-1BFA-486B-BD67-131277854277}" presName="sibTrans" presStyleLbl="sibTrans2D1" presStyleIdx="0" presStyleCnt="0"/>
      <dgm:spPr/>
    </dgm:pt>
    <dgm:pt modelId="{061C9F36-69B1-4FE4-9061-D1854EEFFF29}" type="pres">
      <dgm:prSet presAssocID="{9DDDE5DD-8462-4646-972B-723ED4FF7A52}" presName="compNode" presStyleCnt="0"/>
      <dgm:spPr/>
    </dgm:pt>
    <dgm:pt modelId="{052E04BA-5485-4E57-BC8A-5E6C2C22F298}" type="pres">
      <dgm:prSet presAssocID="{9DDDE5DD-8462-4646-972B-723ED4FF7A52}" presName="iconBgRect" presStyleLbl="bgShp" presStyleIdx="1" presStyleCnt="4"/>
      <dgm:spPr/>
    </dgm:pt>
    <dgm:pt modelId="{E806D105-D6E8-48F6-9DCC-B18771046102}" type="pres">
      <dgm:prSet presAssocID="{9DDDE5DD-8462-4646-972B-723ED4FF7A5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ler"/>
        </a:ext>
      </dgm:extLst>
    </dgm:pt>
    <dgm:pt modelId="{9BD073C5-B448-4F0B-B088-C269FAD0F040}" type="pres">
      <dgm:prSet presAssocID="{9DDDE5DD-8462-4646-972B-723ED4FF7A52}" presName="spaceRect" presStyleCnt="0"/>
      <dgm:spPr/>
    </dgm:pt>
    <dgm:pt modelId="{8E8329E5-3B11-404C-ABDA-E76266074AA9}" type="pres">
      <dgm:prSet presAssocID="{9DDDE5DD-8462-4646-972B-723ED4FF7A52}" presName="textRect" presStyleLbl="revTx" presStyleIdx="1" presStyleCnt="4">
        <dgm:presLayoutVars>
          <dgm:chMax val="1"/>
          <dgm:chPref val="1"/>
        </dgm:presLayoutVars>
      </dgm:prSet>
      <dgm:spPr/>
    </dgm:pt>
    <dgm:pt modelId="{37EA0B0F-6119-46F0-BE34-64169622E34F}" type="pres">
      <dgm:prSet presAssocID="{39FE0B30-1B02-43E8-9FDC-02CB225A2E07}" presName="sibTrans" presStyleLbl="sibTrans2D1" presStyleIdx="0" presStyleCnt="0"/>
      <dgm:spPr/>
    </dgm:pt>
    <dgm:pt modelId="{3ABF80EB-BA0F-4ED8-AEA4-0650D5C9FF5A}" type="pres">
      <dgm:prSet presAssocID="{268E2CCD-B562-4912-A4C1-64DEB1DD46A7}" presName="compNode" presStyleCnt="0"/>
      <dgm:spPr/>
    </dgm:pt>
    <dgm:pt modelId="{1B813748-CB28-4148-99A1-495604C2C65A}" type="pres">
      <dgm:prSet presAssocID="{268E2CCD-B562-4912-A4C1-64DEB1DD46A7}" presName="iconBgRect" presStyleLbl="bgShp" presStyleIdx="2" presStyleCnt="4"/>
      <dgm:spPr/>
    </dgm:pt>
    <dgm:pt modelId="{7236F343-A577-406A-B69D-B09D08DE9BCC}" type="pres">
      <dgm:prSet presAssocID="{268E2CCD-B562-4912-A4C1-64DEB1DD46A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D61A2816-2DE9-4761-8846-D760498E9E56}" type="pres">
      <dgm:prSet presAssocID="{268E2CCD-B562-4912-A4C1-64DEB1DD46A7}" presName="spaceRect" presStyleCnt="0"/>
      <dgm:spPr/>
    </dgm:pt>
    <dgm:pt modelId="{D83E6709-D3AF-45CC-AAAC-6F2AB8F81BA3}" type="pres">
      <dgm:prSet presAssocID="{268E2CCD-B562-4912-A4C1-64DEB1DD46A7}" presName="textRect" presStyleLbl="revTx" presStyleIdx="2" presStyleCnt="4">
        <dgm:presLayoutVars>
          <dgm:chMax val="1"/>
          <dgm:chPref val="1"/>
        </dgm:presLayoutVars>
      </dgm:prSet>
      <dgm:spPr/>
    </dgm:pt>
    <dgm:pt modelId="{6C153836-E7C5-499C-BB60-2150450DCA6F}" type="pres">
      <dgm:prSet presAssocID="{49ED6F66-F592-4913-99FD-3A390C131634}" presName="sibTrans" presStyleLbl="sibTrans2D1" presStyleIdx="0" presStyleCnt="0"/>
      <dgm:spPr/>
    </dgm:pt>
    <dgm:pt modelId="{C91983FE-5941-4E87-AF1A-7AD52531597F}" type="pres">
      <dgm:prSet presAssocID="{1F23B08C-8A35-456C-9210-18B024FE238F}" presName="compNode" presStyleCnt="0"/>
      <dgm:spPr/>
    </dgm:pt>
    <dgm:pt modelId="{D5947CA5-4EB3-4B40-91E1-DA905DE276EE}" type="pres">
      <dgm:prSet presAssocID="{1F23B08C-8A35-456C-9210-18B024FE238F}" presName="iconBgRect" presStyleLbl="bgShp" presStyleIdx="3" presStyleCnt="4"/>
      <dgm:spPr/>
    </dgm:pt>
    <dgm:pt modelId="{FD29909D-0529-40B0-BFFC-E393BF9B5160}" type="pres">
      <dgm:prSet presAssocID="{1F23B08C-8A35-456C-9210-18B024FE238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1048BC22-8F2A-4B8F-A020-BC805D9FB243}" type="pres">
      <dgm:prSet presAssocID="{1F23B08C-8A35-456C-9210-18B024FE238F}" presName="spaceRect" presStyleCnt="0"/>
      <dgm:spPr/>
    </dgm:pt>
    <dgm:pt modelId="{5DADDF74-D280-4F22-BADC-5DD1B736774C}" type="pres">
      <dgm:prSet presAssocID="{1F23B08C-8A35-456C-9210-18B024FE238F}" presName="textRect" presStyleLbl="revTx" presStyleIdx="3" presStyleCnt="4">
        <dgm:presLayoutVars>
          <dgm:chMax val="1"/>
          <dgm:chPref val="1"/>
        </dgm:presLayoutVars>
      </dgm:prSet>
      <dgm:spPr/>
    </dgm:pt>
  </dgm:ptLst>
  <dgm:cxnLst>
    <dgm:cxn modelId="{4575DA04-01E3-4AA1-97F7-86B41F3AE77B}" srcId="{EC75C432-D50B-48D4-93E1-157D0C8BD439}" destId="{9DDDE5DD-8462-4646-972B-723ED4FF7A52}" srcOrd="1" destOrd="0" parTransId="{88819DC1-8982-413A-8580-17F0214F7A05}" sibTransId="{39FE0B30-1B02-43E8-9FDC-02CB225A2E07}"/>
    <dgm:cxn modelId="{0F5A2F11-8BA7-4EAC-AF2A-D3D0AA6B4F24}" srcId="{EC75C432-D50B-48D4-93E1-157D0C8BD439}" destId="{7668C6DD-8C8E-4BF8-9514-4EEBEEBC0EBF}" srcOrd="0" destOrd="0" parTransId="{8639B595-E8C3-4F1E-BE63-8A20F8D1B9E7}" sibTransId="{DFFA7418-1BFA-486B-BD67-131277854277}"/>
    <dgm:cxn modelId="{D217C728-E73C-4ED8-A4E6-3DFCC3825EC9}" type="presOf" srcId="{39FE0B30-1B02-43E8-9FDC-02CB225A2E07}" destId="{37EA0B0F-6119-46F0-BE34-64169622E34F}" srcOrd="0" destOrd="0" presId="urn:microsoft.com/office/officeart/2018/2/layout/IconCircleList"/>
    <dgm:cxn modelId="{7B7D8A42-C995-4A95-8621-173D6FE6E9F1}" srcId="{EC75C432-D50B-48D4-93E1-157D0C8BD439}" destId="{268E2CCD-B562-4912-A4C1-64DEB1DD46A7}" srcOrd="2" destOrd="0" parTransId="{CA98D7C9-0DD5-44F0-9366-9CDFB06E81BF}" sibTransId="{49ED6F66-F592-4913-99FD-3A390C131634}"/>
    <dgm:cxn modelId="{62ABF466-9753-47C8-914C-A041E6D71C7A}" type="presOf" srcId="{DFFA7418-1BFA-486B-BD67-131277854277}" destId="{48563CF1-F588-49EF-91A5-68A74F0059BE}" srcOrd="0" destOrd="0" presId="urn:microsoft.com/office/officeart/2018/2/layout/IconCircleList"/>
    <dgm:cxn modelId="{9A3EBD76-4711-46E6-AD74-4746A0F7628A}" type="presOf" srcId="{9DDDE5DD-8462-4646-972B-723ED4FF7A52}" destId="{8E8329E5-3B11-404C-ABDA-E76266074AA9}" srcOrd="0" destOrd="0" presId="urn:microsoft.com/office/officeart/2018/2/layout/IconCircleList"/>
    <dgm:cxn modelId="{8967E286-CE63-4A2E-9BE0-73C55F82A519}" type="presOf" srcId="{EC75C432-D50B-48D4-93E1-157D0C8BD439}" destId="{C4CCFFEC-4A28-4531-9146-95594B4D322D}" srcOrd="0" destOrd="0" presId="urn:microsoft.com/office/officeart/2018/2/layout/IconCircleList"/>
    <dgm:cxn modelId="{C2FDC08A-3FC1-40FA-B8FA-5B710927786D}" srcId="{EC75C432-D50B-48D4-93E1-157D0C8BD439}" destId="{1F23B08C-8A35-456C-9210-18B024FE238F}" srcOrd="3" destOrd="0" parTransId="{9B359320-64AC-4EB5-B9F4-93A7604095D9}" sibTransId="{9F36195F-9542-43A9-8F19-E1F119B8DB70}"/>
    <dgm:cxn modelId="{17FFAAAC-4EAE-4BF0-9140-0F9FD6449A41}" type="presOf" srcId="{268E2CCD-B562-4912-A4C1-64DEB1DD46A7}" destId="{D83E6709-D3AF-45CC-AAAC-6F2AB8F81BA3}" srcOrd="0" destOrd="0" presId="urn:microsoft.com/office/officeart/2018/2/layout/IconCircleList"/>
    <dgm:cxn modelId="{9EDF35CA-DFB3-4411-98E4-DD424574717E}" type="presOf" srcId="{7668C6DD-8C8E-4BF8-9514-4EEBEEBC0EBF}" destId="{AACABCEE-132B-404B-A742-A32B1FE7E208}" srcOrd="0" destOrd="0" presId="urn:microsoft.com/office/officeart/2018/2/layout/IconCircleList"/>
    <dgm:cxn modelId="{5884F0CB-1148-4B9C-80E7-8EE19AFA8456}" type="presOf" srcId="{49ED6F66-F592-4913-99FD-3A390C131634}" destId="{6C153836-E7C5-499C-BB60-2150450DCA6F}" srcOrd="0" destOrd="0" presId="urn:microsoft.com/office/officeart/2018/2/layout/IconCircleList"/>
    <dgm:cxn modelId="{7001F6DE-1184-4AFD-BDD9-A67FE1613FA5}" type="presOf" srcId="{1F23B08C-8A35-456C-9210-18B024FE238F}" destId="{5DADDF74-D280-4F22-BADC-5DD1B736774C}" srcOrd="0" destOrd="0" presId="urn:microsoft.com/office/officeart/2018/2/layout/IconCircleList"/>
    <dgm:cxn modelId="{A4DBE807-2C69-4788-90C9-C2FE1122A925}" type="presParOf" srcId="{C4CCFFEC-4A28-4531-9146-95594B4D322D}" destId="{76D6777C-8009-465B-8B07-59B808F10254}" srcOrd="0" destOrd="0" presId="urn:microsoft.com/office/officeart/2018/2/layout/IconCircleList"/>
    <dgm:cxn modelId="{DECEB8C5-C303-4890-A540-69DD61ED284B}" type="presParOf" srcId="{76D6777C-8009-465B-8B07-59B808F10254}" destId="{23D83A62-6465-4C45-AFE9-9B025AC2B6C5}" srcOrd="0" destOrd="0" presId="urn:microsoft.com/office/officeart/2018/2/layout/IconCircleList"/>
    <dgm:cxn modelId="{4A69BE05-E0BC-4349-9013-3AEF80FD8E37}" type="presParOf" srcId="{23D83A62-6465-4C45-AFE9-9B025AC2B6C5}" destId="{FEE3A968-573F-4C2A-80B9-DFA60D25127B}" srcOrd="0" destOrd="0" presId="urn:microsoft.com/office/officeart/2018/2/layout/IconCircleList"/>
    <dgm:cxn modelId="{A41AC453-9F9C-4ADF-89F6-027F79126145}" type="presParOf" srcId="{23D83A62-6465-4C45-AFE9-9B025AC2B6C5}" destId="{7B76381F-E873-414A-9E0C-B232CA1AA136}" srcOrd="1" destOrd="0" presId="urn:microsoft.com/office/officeart/2018/2/layout/IconCircleList"/>
    <dgm:cxn modelId="{D1224C35-FF1A-4764-A6AC-DE5354ACC05B}" type="presParOf" srcId="{23D83A62-6465-4C45-AFE9-9B025AC2B6C5}" destId="{09664600-5CAA-4FB4-9740-9D5D680068D6}" srcOrd="2" destOrd="0" presId="urn:microsoft.com/office/officeart/2018/2/layout/IconCircleList"/>
    <dgm:cxn modelId="{EBBEA05C-132C-4014-A584-C68385B6A85F}" type="presParOf" srcId="{23D83A62-6465-4C45-AFE9-9B025AC2B6C5}" destId="{AACABCEE-132B-404B-A742-A32B1FE7E208}" srcOrd="3" destOrd="0" presId="urn:microsoft.com/office/officeart/2018/2/layout/IconCircleList"/>
    <dgm:cxn modelId="{B0473FEA-FB8B-4457-A578-8B3D56DFEB2A}" type="presParOf" srcId="{76D6777C-8009-465B-8B07-59B808F10254}" destId="{48563CF1-F588-49EF-91A5-68A74F0059BE}" srcOrd="1" destOrd="0" presId="urn:microsoft.com/office/officeart/2018/2/layout/IconCircleList"/>
    <dgm:cxn modelId="{1FB1CD0D-FC23-4F40-AEBF-51C8D15A0710}" type="presParOf" srcId="{76D6777C-8009-465B-8B07-59B808F10254}" destId="{061C9F36-69B1-4FE4-9061-D1854EEFFF29}" srcOrd="2" destOrd="0" presId="urn:microsoft.com/office/officeart/2018/2/layout/IconCircleList"/>
    <dgm:cxn modelId="{B1A223C6-29F0-4803-B0D7-7DC7BCE34C52}" type="presParOf" srcId="{061C9F36-69B1-4FE4-9061-D1854EEFFF29}" destId="{052E04BA-5485-4E57-BC8A-5E6C2C22F298}" srcOrd="0" destOrd="0" presId="urn:microsoft.com/office/officeart/2018/2/layout/IconCircleList"/>
    <dgm:cxn modelId="{7DE4C741-0A57-4F32-826C-614E2E955B87}" type="presParOf" srcId="{061C9F36-69B1-4FE4-9061-D1854EEFFF29}" destId="{E806D105-D6E8-48F6-9DCC-B18771046102}" srcOrd="1" destOrd="0" presId="urn:microsoft.com/office/officeart/2018/2/layout/IconCircleList"/>
    <dgm:cxn modelId="{DD4EAA84-87DF-437A-847E-B4CE8244DEA5}" type="presParOf" srcId="{061C9F36-69B1-4FE4-9061-D1854EEFFF29}" destId="{9BD073C5-B448-4F0B-B088-C269FAD0F040}" srcOrd="2" destOrd="0" presId="urn:microsoft.com/office/officeart/2018/2/layout/IconCircleList"/>
    <dgm:cxn modelId="{735CD41F-F5F4-46B1-9F59-FDCD53FFC544}" type="presParOf" srcId="{061C9F36-69B1-4FE4-9061-D1854EEFFF29}" destId="{8E8329E5-3B11-404C-ABDA-E76266074AA9}" srcOrd="3" destOrd="0" presId="urn:microsoft.com/office/officeart/2018/2/layout/IconCircleList"/>
    <dgm:cxn modelId="{9EFA38A8-72ED-4992-B124-B4C7AC7931D9}" type="presParOf" srcId="{76D6777C-8009-465B-8B07-59B808F10254}" destId="{37EA0B0F-6119-46F0-BE34-64169622E34F}" srcOrd="3" destOrd="0" presId="urn:microsoft.com/office/officeart/2018/2/layout/IconCircleList"/>
    <dgm:cxn modelId="{42DBCBB2-97D6-4CB3-82A4-751ACA107AB2}" type="presParOf" srcId="{76D6777C-8009-465B-8B07-59B808F10254}" destId="{3ABF80EB-BA0F-4ED8-AEA4-0650D5C9FF5A}" srcOrd="4" destOrd="0" presId="urn:microsoft.com/office/officeart/2018/2/layout/IconCircleList"/>
    <dgm:cxn modelId="{E6458F8A-364F-4375-99E9-FC8AFFB2C3B2}" type="presParOf" srcId="{3ABF80EB-BA0F-4ED8-AEA4-0650D5C9FF5A}" destId="{1B813748-CB28-4148-99A1-495604C2C65A}" srcOrd="0" destOrd="0" presId="urn:microsoft.com/office/officeart/2018/2/layout/IconCircleList"/>
    <dgm:cxn modelId="{123C28D8-9A80-4828-8156-B34298C7AA26}" type="presParOf" srcId="{3ABF80EB-BA0F-4ED8-AEA4-0650D5C9FF5A}" destId="{7236F343-A577-406A-B69D-B09D08DE9BCC}" srcOrd="1" destOrd="0" presId="urn:microsoft.com/office/officeart/2018/2/layout/IconCircleList"/>
    <dgm:cxn modelId="{52F9F0C7-A5D4-4FF8-ABC7-D939B862FC2D}" type="presParOf" srcId="{3ABF80EB-BA0F-4ED8-AEA4-0650D5C9FF5A}" destId="{D61A2816-2DE9-4761-8846-D760498E9E56}" srcOrd="2" destOrd="0" presId="urn:microsoft.com/office/officeart/2018/2/layout/IconCircleList"/>
    <dgm:cxn modelId="{E3D53E94-22BE-4256-82BF-823000F7F229}" type="presParOf" srcId="{3ABF80EB-BA0F-4ED8-AEA4-0650D5C9FF5A}" destId="{D83E6709-D3AF-45CC-AAAC-6F2AB8F81BA3}" srcOrd="3" destOrd="0" presId="urn:microsoft.com/office/officeart/2018/2/layout/IconCircleList"/>
    <dgm:cxn modelId="{D777D3F2-8109-49FC-BADA-D0CEBEB2F139}" type="presParOf" srcId="{76D6777C-8009-465B-8B07-59B808F10254}" destId="{6C153836-E7C5-499C-BB60-2150450DCA6F}" srcOrd="5" destOrd="0" presId="urn:microsoft.com/office/officeart/2018/2/layout/IconCircleList"/>
    <dgm:cxn modelId="{A95D0485-EA48-440E-BC16-CB7D70C50EAD}" type="presParOf" srcId="{76D6777C-8009-465B-8B07-59B808F10254}" destId="{C91983FE-5941-4E87-AF1A-7AD52531597F}" srcOrd="6" destOrd="0" presId="urn:microsoft.com/office/officeart/2018/2/layout/IconCircleList"/>
    <dgm:cxn modelId="{932C11CE-8083-4F65-B347-9DEE241FB643}" type="presParOf" srcId="{C91983FE-5941-4E87-AF1A-7AD52531597F}" destId="{D5947CA5-4EB3-4B40-91E1-DA905DE276EE}" srcOrd="0" destOrd="0" presId="urn:microsoft.com/office/officeart/2018/2/layout/IconCircleList"/>
    <dgm:cxn modelId="{D43370D7-A565-4902-BC81-BE96B408AD1F}" type="presParOf" srcId="{C91983FE-5941-4E87-AF1A-7AD52531597F}" destId="{FD29909D-0529-40B0-BFFC-E393BF9B5160}" srcOrd="1" destOrd="0" presId="urn:microsoft.com/office/officeart/2018/2/layout/IconCircleList"/>
    <dgm:cxn modelId="{1A879DB4-9636-44F7-AF14-73733DAAE912}" type="presParOf" srcId="{C91983FE-5941-4E87-AF1A-7AD52531597F}" destId="{1048BC22-8F2A-4B8F-A020-BC805D9FB243}" srcOrd="2" destOrd="0" presId="urn:microsoft.com/office/officeart/2018/2/layout/IconCircleList"/>
    <dgm:cxn modelId="{85DDDB56-B7B2-42C8-945E-C77923AE91D0}" type="presParOf" srcId="{C91983FE-5941-4E87-AF1A-7AD52531597F}" destId="{5DADDF74-D280-4F22-BADC-5DD1B736774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24C1156-319B-4A0D-8A8E-CCFB086544ED}" type="doc">
      <dgm:prSet loTypeId="urn:microsoft.com/office/officeart/2018/5/layout/CenteredIconLabelDescriptionList" loCatId="icon" qsTypeId="urn:microsoft.com/office/officeart/2005/8/quickstyle/simple1" qsCatId="simple" csTypeId="urn:microsoft.com/office/officeart/2018/5/colors/Iconchunking_neutralbg_accent5_2" csCatId="accent5" phldr="1"/>
      <dgm:spPr/>
      <dgm:t>
        <a:bodyPr/>
        <a:lstStyle/>
        <a:p>
          <a:endParaRPr lang="en-US"/>
        </a:p>
      </dgm:t>
    </dgm:pt>
    <dgm:pt modelId="{E597DB54-7A99-4740-9485-9126E45B009E}">
      <dgm:prSet/>
      <dgm:spPr/>
      <dgm:t>
        <a:bodyPr/>
        <a:lstStyle/>
        <a:p>
          <a:pPr>
            <a:defRPr b="1"/>
          </a:pPr>
          <a:r>
            <a:rPr lang="en-US"/>
            <a:t>Before Conviction</a:t>
          </a:r>
        </a:p>
      </dgm:t>
    </dgm:pt>
    <dgm:pt modelId="{A4FEF33B-05BF-4BDE-AC79-EF3446BAE067}" type="parTrans" cxnId="{6613B959-BDBA-4ABF-AB48-F504EAB73D54}">
      <dgm:prSet/>
      <dgm:spPr/>
      <dgm:t>
        <a:bodyPr/>
        <a:lstStyle/>
        <a:p>
          <a:endParaRPr lang="en-US"/>
        </a:p>
      </dgm:t>
    </dgm:pt>
    <dgm:pt modelId="{6EBF2B14-B273-4F44-963D-72FE7BABFFA9}" type="sibTrans" cxnId="{6613B959-BDBA-4ABF-AB48-F504EAB73D54}">
      <dgm:prSet/>
      <dgm:spPr/>
      <dgm:t>
        <a:bodyPr/>
        <a:lstStyle/>
        <a:p>
          <a:endParaRPr lang="en-US"/>
        </a:p>
      </dgm:t>
    </dgm:pt>
    <dgm:pt modelId="{95F212AD-FCEB-4A67-B26C-313C4B789BB1}">
      <dgm:prSet/>
      <dgm:spPr/>
      <dgm:t>
        <a:bodyPr/>
        <a:lstStyle/>
        <a:p>
          <a:r>
            <a:rPr lang="en-US"/>
            <a:t>Monitor</a:t>
          </a:r>
        </a:p>
      </dgm:t>
    </dgm:pt>
    <dgm:pt modelId="{C7963E10-8256-4A52-98EA-F244B6026825}" type="parTrans" cxnId="{775CF7F2-DA63-4283-975E-4EAF342F8A48}">
      <dgm:prSet/>
      <dgm:spPr/>
      <dgm:t>
        <a:bodyPr/>
        <a:lstStyle/>
        <a:p>
          <a:endParaRPr lang="en-US"/>
        </a:p>
      </dgm:t>
    </dgm:pt>
    <dgm:pt modelId="{70F20883-58DC-42E4-AAAE-0E91F1B69FDC}" type="sibTrans" cxnId="{775CF7F2-DA63-4283-975E-4EAF342F8A48}">
      <dgm:prSet/>
      <dgm:spPr/>
      <dgm:t>
        <a:bodyPr/>
        <a:lstStyle/>
        <a:p>
          <a:endParaRPr lang="en-US"/>
        </a:p>
      </dgm:t>
    </dgm:pt>
    <dgm:pt modelId="{EA7EA396-27B7-4968-84D0-BAA673785CD8}">
      <dgm:prSet/>
      <dgm:spPr/>
      <dgm:t>
        <a:bodyPr/>
        <a:lstStyle/>
        <a:p>
          <a:r>
            <a:rPr lang="en-US"/>
            <a:t>Create Backups</a:t>
          </a:r>
        </a:p>
      </dgm:t>
    </dgm:pt>
    <dgm:pt modelId="{AB0A37B6-494D-48CA-A14A-9420D5630528}" type="parTrans" cxnId="{441035CB-6CB1-4AEA-AA99-FB1C1BBCBE0A}">
      <dgm:prSet/>
      <dgm:spPr/>
      <dgm:t>
        <a:bodyPr/>
        <a:lstStyle/>
        <a:p>
          <a:endParaRPr lang="en-US"/>
        </a:p>
      </dgm:t>
    </dgm:pt>
    <dgm:pt modelId="{10906857-5036-4236-98A8-11DD03C7D454}" type="sibTrans" cxnId="{441035CB-6CB1-4AEA-AA99-FB1C1BBCBE0A}">
      <dgm:prSet/>
      <dgm:spPr/>
      <dgm:t>
        <a:bodyPr/>
        <a:lstStyle/>
        <a:p>
          <a:endParaRPr lang="en-US"/>
        </a:p>
      </dgm:t>
    </dgm:pt>
    <dgm:pt modelId="{D2360EA1-0557-4AA0-BFEA-BBADFC3699DD}">
      <dgm:prSet/>
      <dgm:spPr/>
      <dgm:t>
        <a:bodyPr/>
        <a:lstStyle/>
        <a:p>
          <a:pPr>
            <a:defRPr b="1"/>
          </a:pPr>
          <a:r>
            <a:rPr lang="en-US"/>
            <a:t>Post Conviction</a:t>
          </a:r>
        </a:p>
      </dgm:t>
    </dgm:pt>
    <dgm:pt modelId="{5156FB90-9B14-43D6-B9CA-DC76466BBF77}" type="parTrans" cxnId="{D967D2FF-4D42-4D07-AD29-24D28840B5C6}">
      <dgm:prSet/>
      <dgm:spPr/>
      <dgm:t>
        <a:bodyPr/>
        <a:lstStyle/>
        <a:p>
          <a:endParaRPr lang="en-US"/>
        </a:p>
      </dgm:t>
    </dgm:pt>
    <dgm:pt modelId="{7BB12FBD-F0F4-4475-A7E5-224BAB6513FF}" type="sibTrans" cxnId="{D967D2FF-4D42-4D07-AD29-24D28840B5C6}">
      <dgm:prSet/>
      <dgm:spPr/>
      <dgm:t>
        <a:bodyPr/>
        <a:lstStyle/>
        <a:p>
          <a:endParaRPr lang="en-US"/>
        </a:p>
      </dgm:t>
    </dgm:pt>
    <dgm:pt modelId="{8FC56C11-FF6F-4373-BC06-CBB48E640D65}">
      <dgm:prSet/>
      <dgm:spPr/>
      <dgm:t>
        <a:bodyPr/>
        <a:lstStyle/>
        <a:p>
          <a:r>
            <a:rPr lang="en-US"/>
            <a:t>Kill Process Tree</a:t>
          </a:r>
        </a:p>
      </dgm:t>
    </dgm:pt>
    <dgm:pt modelId="{15F1B9B8-A1C5-4354-80CE-6FA7F630ED66}" type="parTrans" cxnId="{01E99660-B716-4FA8-BE6B-4AEE4DAA2DC4}">
      <dgm:prSet/>
      <dgm:spPr/>
      <dgm:t>
        <a:bodyPr/>
        <a:lstStyle/>
        <a:p>
          <a:endParaRPr lang="en-US"/>
        </a:p>
      </dgm:t>
    </dgm:pt>
    <dgm:pt modelId="{D5A6DE5A-7E44-4DF6-9FCC-D0CA2490CA4B}" type="sibTrans" cxnId="{01E99660-B716-4FA8-BE6B-4AEE4DAA2DC4}">
      <dgm:prSet/>
      <dgm:spPr/>
      <dgm:t>
        <a:bodyPr/>
        <a:lstStyle/>
        <a:p>
          <a:endParaRPr lang="en-US"/>
        </a:p>
      </dgm:t>
    </dgm:pt>
    <dgm:pt modelId="{A1CAF1AB-A5C4-468A-AF5D-86B9F497023A}">
      <dgm:prSet/>
      <dgm:spPr/>
      <dgm:t>
        <a:bodyPr/>
        <a:lstStyle/>
        <a:p>
          <a:r>
            <a:rPr lang="en-US"/>
            <a:t>Restore</a:t>
          </a:r>
        </a:p>
      </dgm:t>
    </dgm:pt>
    <dgm:pt modelId="{FA8724FC-E132-4FF0-A45C-4DA703AAD973}" type="parTrans" cxnId="{CC6E1ACE-3C38-481C-A8BA-C010C11F0202}">
      <dgm:prSet/>
      <dgm:spPr/>
      <dgm:t>
        <a:bodyPr/>
        <a:lstStyle/>
        <a:p>
          <a:endParaRPr lang="en-IE"/>
        </a:p>
      </dgm:t>
    </dgm:pt>
    <dgm:pt modelId="{E24676E3-7C6B-4081-BCBA-37206ED85210}" type="sibTrans" cxnId="{CC6E1ACE-3C38-481C-A8BA-C010C11F0202}">
      <dgm:prSet/>
      <dgm:spPr/>
      <dgm:t>
        <a:bodyPr/>
        <a:lstStyle/>
        <a:p>
          <a:endParaRPr lang="en-US"/>
        </a:p>
      </dgm:t>
    </dgm:pt>
    <dgm:pt modelId="{2D722595-06F4-4057-9D0A-7CBB7BADC955}" type="pres">
      <dgm:prSet presAssocID="{724C1156-319B-4A0D-8A8E-CCFB086544ED}" presName="root" presStyleCnt="0">
        <dgm:presLayoutVars>
          <dgm:dir/>
          <dgm:resizeHandles val="exact"/>
        </dgm:presLayoutVars>
      </dgm:prSet>
      <dgm:spPr/>
    </dgm:pt>
    <dgm:pt modelId="{B946B982-5224-4E49-B668-071546C607AF}" type="pres">
      <dgm:prSet presAssocID="{E597DB54-7A99-4740-9485-9126E45B009E}" presName="compNode" presStyleCnt="0"/>
      <dgm:spPr/>
    </dgm:pt>
    <dgm:pt modelId="{623B059B-C4FC-4C21-962C-CE03C791EE40}" type="pres">
      <dgm:prSet presAssocID="{E597DB54-7A99-4740-9485-9126E45B009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15916952-0683-4F1F-BC76-3E126090AAAF}" type="pres">
      <dgm:prSet presAssocID="{E597DB54-7A99-4740-9485-9126E45B009E}" presName="iconSpace" presStyleCnt="0"/>
      <dgm:spPr/>
    </dgm:pt>
    <dgm:pt modelId="{46440E81-03BC-47D3-B4B3-4ED940B6A81E}" type="pres">
      <dgm:prSet presAssocID="{E597DB54-7A99-4740-9485-9126E45B009E}" presName="parTx" presStyleLbl="revTx" presStyleIdx="0" presStyleCnt="4">
        <dgm:presLayoutVars>
          <dgm:chMax val="0"/>
          <dgm:chPref val="0"/>
        </dgm:presLayoutVars>
      </dgm:prSet>
      <dgm:spPr/>
    </dgm:pt>
    <dgm:pt modelId="{DB16E299-7035-4365-BD8A-1DF2F91054FD}" type="pres">
      <dgm:prSet presAssocID="{E597DB54-7A99-4740-9485-9126E45B009E}" presName="txSpace" presStyleCnt="0"/>
      <dgm:spPr/>
    </dgm:pt>
    <dgm:pt modelId="{C9A6658C-9523-45B4-90AF-58CBB55D9548}" type="pres">
      <dgm:prSet presAssocID="{E597DB54-7A99-4740-9485-9126E45B009E}" presName="desTx" presStyleLbl="revTx" presStyleIdx="1" presStyleCnt="4">
        <dgm:presLayoutVars/>
      </dgm:prSet>
      <dgm:spPr/>
    </dgm:pt>
    <dgm:pt modelId="{2663C396-A11A-4681-8028-079199819EE3}" type="pres">
      <dgm:prSet presAssocID="{6EBF2B14-B273-4F44-963D-72FE7BABFFA9}" presName="sibTrans" presStyleCnt="0"/>
      <dgm:spPr/>
    </dgm:pt>
    <dgm:pt modelId="{6C7C65CF-7C01-4779-8B8C-2A81CB0739E9}" type="pres">
      <dgm:prSet presAssocID="{D2360EA1-0557-4AA0-BFEA-BBADFC3699DD}" presName="compNode" presStyleCnt="0"/>
      <dgm:spPr/>
    </dgm:pt>
    <dgm:pt modelId="{97D0DC60-E7FF-4642-9938-F0680D000A0A}" type="pres">
      <dgm:prSet presAssocID="{D2360EA1-0557-4AA0-BFEA-BBADFC3699D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cales of justice with solid fill"/>
        </a:ext>
      </dgm:extLst>
    </dgm:pt>
    <dgm:pt modelId="{4561608E-53B0-4DE2-B7A9-FAB388B1E9E4}" type="pres">
      <dgm:prSet presAssocID="{D2360EA1-0557-4AA0-BFEA-BBADFC3699DD}" presName="iconSpace" presStyleCnt="0"/>
      <dgm:spPr/>
    </dgm:pt>
    <dgm:pt modelId="{4D8648D0-5BD5-46A3-AEED-736367A5E08E}" type="pres">
      <dgm:prSet presAssocID="{D2360EA1-0557-4AA0-BFEA-BBADFC3699DD}" presName="parTx" presStyleLbl="revTx" presStyleIdx="2" presStyleCnt="4">
        <dgm:presLayoutVars>
          <dgm:chMax val="0"/>
          <dgm:chPref val="0"/>
        </dgm:presLayoutVars>
      </dgm:prSet>
      <dgm:spPr/>
    </dgm:pt>
    <dgm:pt modelId="{856D04D8-FF99-4DCF-8826-1C0720CE4FBC}" type="pres">
      <dgm:prSet presAssocID="{D2360EA1-0557-4AA0-BFEA-BBADFC3699DD}" presName="txSpace" presStyleCnt="0"/>
      <dgm:spPr/>
    </dgm:pt>
    <dgm:pt modelId="{BF57E8CC-BE5C-49B6-B39E-F1366E5B9A4C}" type="pres">
      <dgm:prSet presAssocID="{D2360EA1-0557-4AA0-BFEA-BBADFC3699DD}" presName="desTx" presStyleLbl="revTx" presStyleIdx="3" presStyleCnt="4">
        <dgm:presLayoutVars/>
      </dgm:prSet>
      <dgm:spPr/>
    </dgm:pt>
  </dgm:ptLst>
  <dgm:cxnLst>
    <dgm:cxn modelId="{127A9327-725D-4345-A4BC-E426E0183B44}" type="presOf" srcId="{EA7EA396-27B7-4968-84D0-BAA673785CD8}" destId="{C9A6658C-9523-45B4-90AF-58CBB55D9548}" srcOrd="0" destOrd="1" presId="urn:microsoft.com/office/officeart/2018/5/layout/CenteredIconLabelDescriptionList"/>
    <dgm:cxn modelId="{E32F8435-1677-4566-A8C7-881C452AAB56}" type="presOf" srcId="{D2360EA1-0557-4AA0-BFEA-BBADFC3699DD}" destId="{4D8648D0-5BD5-46A3-AEED-736367A5E08E}" srcOrd="0" destOrd="0" presId="urn:microsoft.com/office/officeart/2018/5/layout/CenteredIconLabelDescriptionList"/>
    <dgm:cxn modelId="{01E99660-B716-4FA8-BE6B-4AEE4DAA2DC4}" srcId="{D2360EA1-0557-4AA0-BFEA-BBADFC3699DD}" destId="{8FC56C11-FF6F-4373-BC06-CBB48E640D65}" srcOrd="0" destOrd="0" parTransId="{15F1B9B8-A1C5-4354-80CE-6FA7F630ED66}" sibTransId="{D5A6DE5A-7E44-4DF6-9FCC-D0CA2490CA4B}"/>
    <dgm:cxn modelId="{DABB4C61-5BB6-4E2F-A581-F9B583D30AB1}" type="presOf" srcId="{E597DB54-7A99-4740-9485-9126E45B009E}" destId="{46440E81-03BC-47D3-B4B3-4ED940B6A81E}" srcOrd="0" destOrd="0" presId="urn:microsoft.com/office/officeart/2018/5/layout/CenteredIconLabelDescriptionList"/>
    <dgm:cxn modelId="{CCDC9D43-0D39-4856-A860-0D1E1D79145B}" type="presOf" srcId="{95F212AD-FCEB-4A67-B26C-313C4B789BB1}" destId="{C9A6658C-9523-45B4-90AF-58CBB55D9548}" srcOrd="0" destOrd="0" presId="urn:microsoft.com/office/officeart/2018/5/layout/CenteredIconLabelDescriptionList"/>
    <dgm:cxn modelId="{B310CC63-8CE5-43C1-9FD4-7D381EFF0D37}" type="presOf" srcId="{A1CAF1AB-A5C4-468A-AF5D-86B9F497023A}" destId="{BF57E8CC-BE5C-49B6-B39E-F1366E5B9A4C}" srcOrd="0" destOrd="1" presId="urn:microsoft.com/office/officeart/2018/5/layout/CenteredIconLabelDescriptionList"/>
    <dgm:cxn modelId="{88E82E4F-255E-4BF7-B134-1B04C83062A4}" type="presOf" srcId="{8FC56C11-FF6F-4373-BC06-CBB48E640D65}" destId="{BF57E8CC-BE5C-49B6-B39E-F1366E5B9A4C}" srcOrd="0" destOrd="0" presId="urn:microsoft.com/office/officeart/2018/5/layout/CenteredIconLabelDescriptionList"/>
    <dgm:cxn modelId="{6613B959-BDBA-4ABF-AB48-F504EAB73D54}" srcId="{724C1156-319B-4A0D-8A8E-CCFB086544ED}" destId="{E597DB54-7A99-4740-9485-9126E45B009E}" srcOrd="0" destOrd="0" parTransId="{A4FEF33B-05BF-4BDE-AC79-EF3446BAE067}" sibTransId="{6EBF2B14-B273-4F44-963D-72FE7BABFFA9}"/>
    <dgm:cxn modelId="{1707597E-7845-450F-ABA3-12C4C994F67B}" type="presOf" srcId="{724C1156-319B-4A0D-8A8E-CCFB086544ED}" destId="{2D722595-06F4-4057-9D0A-7CBB7BADC955}" srcOrd="0" destOrd="0" presId="urn:microsoft.com/office/officeart/2018/5/layout/CenteredIconLabelDescriptionList"/>
    <dgm:cxn modelId="{441035CB-6CB1-4AEA-AA99-FB1C1BBCBE0A}" srcId="{E597DB54-7A99-4740-9485-9126E45B009E}" destId="{EA7EA396-27B7-4968-84D0-BAA673785CD8}" srcOrd="1" destOrd="0" parTransId="{AB0A37B6-494D-48CA-A14A-9420D5630528}" sibTransId="{10906857-5036-4236-98A8-11DD03C7D454}"/>
    <dgm:cxn modelId="{CC6E1ACE-3C38-481C-A8BA-C010C11F0202}" srcId="{D2360EA1-0557-4AA0-BFEA-BBADFC3699DD}" destId="{A1CAF1AB-A5C4-468A-AF5D-86B9F497023A}" srcOrd="1" destOrd="0" parTransId="{FA8724FC-E132-4FF0-A45C-4DA703AAD973}" sibTransId="{E24676E3-7C6B-4081-BCBA-37206ED85210}"/>
    <dgm:cxn modelId="{775CF7F2-DA63-4283-975E-4EAF342F8A48}" srcId="{E597DB54-7A99-4740-9485-9126E45B009E}" destId="{95F212AD-FCEB-4A67-B26C-313C4B789BB1}" srcOrd="0" destOrd="0" parTransId="{C7963E10-8256-4A52-98EA-F244B6026825}" sibTransId="{70F20883-58DC-42E4-AAAE-0E91F1B69FDC}"/>
    <dgm:cxn modelId="{D967D2FF-4D42-4D07-AD29-24D28840B5C6}" srcId="{724C1156-319B-4A0D-8A8E-CCFB086544ED}" destId="{D2360EA1-0557-4AA0-BFEA-BBADFC3699DD}" srcOrd="1" destOrd="0" parTransId="{5156FB90-9B14-43D6-B9CA-DC76466BBF77}" sibTransId="{7BB12FBD-F0F4-4475-A7E5-224BAB6513FF}"/>
    <dgm:cxn modelId="{B14D6593-0F74-4102-ABB0-007B4BD50831}" type="presParOf" srcId="{2D722595-06F4-4057-9D0A-7CBB7BADC955}" destId="{B946B982-5224-4E49-B668-071546C607AF}" srcOrd="0" destOrd="0" presId="urn:microsoft.com/office/officeart/2018/5/layout/CenteredIconLabelDescriptionList"/>
    <dgm:cxn modelId="{5FABDFA7-C5B6-4C45-8AA2-14D40FDD6123}" type="presParOf" srcId="{B946B982-5224-4E49-B668-071546C607AF}" destId="{623B059B-C4FC-4C21-962C-CE03C791EE40}" srcOrd="0" destOrd="0" presId="urn:microsoft.com/office/officeart/2018/5/layout/CenteredIconLabelDescriptionList"/>
    <dgm:cxn modelId="{ED7B15D0-BFF9-4613-8997-9BD32AE093D5}" type="presParOf" srcId="{B946B982-5224-4E49-B668-071546C607AF}" destId="{15916952-0683-4F1F-BC76-3E126090AAAF}" srcOrd="1" destOrd="0" presId="urn:microsoft.com/office/officeart/2018/5/layout/CenteredIconLabelDescriptionList"/>
    <dgm:cxn modelId="{5FB245DC-F170-4C71-916C-4044169A7F3C}" type="presParOf" srcId="{B946B982-5224-4E49-B668-071546C607AF}" destId="{46440E81-03BC-47D3-B4B3-4ED940B6A81E}" srcOrd="2" destOrd="0" presId="urn:microsoft.com/office/officeart/2018/5/layout/CenteredIconLabelDescriptionList"/>
    <dgm:cxn modelId="{7AB275AC-E527-4B85-857F-2D17276126E9}" type="presParOf" srcId="{B946B982-5224-4E49-B668-071546C607AF}" destId="{DB16E299-7035-4365-BD8A-1DF2F91054FD}" srcOrd="3" destOrd="0" presId="urn:microsoft.com/office/officeart/2018/5/layout/CenteredIconLabelDescriptionList"/>
    <dgm:cxn modelId="{81ADA768-6E29-44B1-AF51-AEAB3E4CD210}" type="presParOf" srcId="{B946B982-5224-4E49-B668-071546C607AF}" destId="{C9A6658C-9523-45B4-90AF-58CBB55D9548}" srcOrd="4" destOrd="0" presId="urn:microsoft.com/office/officeart/2018/5/layout/CenteredIconLabelDescriptionList"/>
    <dgm:cxn modelId="{30C175D8-9650-4529-A761-234D43CF9285}" type="presParOf" srcId="{2D722595-06F4-4057-9D0A-7CBB7BADC955}" destId="{2663C396-A11A-4681-8028-079199819EE3}" srcOrd="1" destOrd="0" presId="urn:microsoft.com/office/officeart/2018/5/layout/CenteredIconLabelDescriptionList"/>
    <dgm:cxn modelId="{BEB4340D-0D22-4F04-B712-4748DFC8C38D}" type="presParOf" srcId="{2D722595-06F4-4057-9D0A-7CBB7BADC955}" destId="{6C7C65CF-7C01-4779-8B8C-2A81CB0739E9}" srcOrd="2" destOrd="0" presId="urn:microsoft.com/office/officeart/2018/5/layout/CenteredIconLabelDescriptionList"/>
    <dgm:cxn modelId="{85C40620-1828-4A53-81F7-B1BADEBC6F98}" type="presParOf" srcId="{6C7C65CF-7C01-4779-8B8C-2A81CB0739E9}" destId="{97D0DC60-E7FF-4642-9938-F0680D000A0A}" srcOrd="0" destOrd="0" presId="urn:microsoft.com/office/officeart/2018/5/layout/CenteredIconLabelDescriptionList"/>
    <dgm:cxn modelId="{33D03E0A-88A7-4863-974F-98CFC33A264B}" type="presParOf" srcId="{6C7C65CF-7C01-4779-8B8C-2A81CB0739E9}" destId="{4561608E-53B0-4DE2-B7A9-FAB388B1E9E4}" srcOrd="1" destOrd="0" presId="urn:microsoft.com/office/officeart/2018/5/layout/CenteredIconLabelDescriptionList"/>
    <dgm:cxn modelId="{300C6155-D8E9-415A-8D9D-F5CE0D4D116F}" type="presParOf" srcId="{6C7C65CF-7C01-4779-8B8C-2A81CB0739E9}" destId="{4D8648D0-5BD5-46A3-AEED-736367A5E08E}" srcOrd="2" destOrd="0" presId="urn:microsoft.com/office/officeart/2018/5/layout/CenteredIconLabelDescriptionList"/>
    <dgm:cxn modelId="{56849532-7C87-4EE7-AEF2-DBB7916577D3}" type="presParOf" srcId="{6C7C65CF-7C01-4779-8B8C-2A81CB0739E9}" destId="{856D04D8-FF99-4DCF-8826-1C0720CE4FBC}" srcOrd="3" destOrd="0" presId="urn:microsoft.com/office/officeart/2018/5/layout/CenteredIconLabelDescriptionList"/>
    <dgm:cxn modelId="{66EA9F71-6005-4C8D-A23E-C629CE2E5E4A}" type="presParOf" srcId="{6C7C65CF-7C01-4779-8B8C-2A81CB0739E9}" destId="{BF57E8CC-BE5C-49B6-B39E-F1366E5B9A4C}"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2263B58-7952-433D-B58A-CB7E803D332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FEE4CE6-6649-469A-BFAB-CA46582ACC6F}">
      <dgm:prSet/>
      <dgm:spPr/>
      <dgm:t>
        <a:bodyPr/>
        <a:lstStyle/>
        <a:p>
          <a:pPr>
            <a:lnSpc>
              <a:spcPct val="100000"/>
            </a:lnSpc>
          </a:pPr>
          <a:r>
            <a:rPr lang="en-US" b="1" dirty="0"/>
            <a:t>Correction Technology</a:t>
          </a:r>
          <a:br>
            <a:rPr lang="en-US" dirty="0"/>
          </a:br>
          <a:br>
            <a:rPr lang="en-US" dirty="0"/>
          </a:br>
          <a:r>
            <a:rPr lang="en-US" dirty="0"/>
            <a:t>Does not detect</a:t>
          </a:r>
        </a:p>
        <a:p>
          <a:pPr>
            <a:lnSpc>
              <a:spcPct val="100000"/>
            </a:lnSpc>
          </a:pPr>
          <a:r>
            <a:rPr lang="en-US" dirty="0"/>
            <a:t>Does not protect</a:t>
          </a:r>
        </a:p>
      </dgm:t>
    </dgm:pt>
    <dgm:pt modelId="{78414C0A-68F8-434B-AD5E-8621F25492C4}" type="parTrans" cxnId="{11FE0EEC-A279-4CA7-B8A0-9E07D4872284}">
      <dgm:prSet/>
      <dgm:spPr/>
      <dgm:t>
        <a:bodyPr/>
        <a:lstStyle/>
        <a:p>
          <a:endParaRPr lang="en-US"/>
        </a:p>
      </dgm:t>
    </dgm:pt>
    <dgm:pt modelId="{43C91D12-6FC0-425A-869A-7DBCCC283D1E}" type="sibTrans" cxnId="{11FE0EEC-A279-4CA7-B8A0-9E07D4872284}">
      <dgm:prSet/>
      <dgm:spPr/>
      <dgm:t>
        <a:bodyPr/>
        <a:lstStyle/>
        <a:p>
          <a:endParaRPr lang="en-US"/>
        </a:p>
      </dgm:t>
    </dgm:pt>
    <dgm:pt modelId="{210CC838-9786-4482-A0DA-CF71E0BBF1BF}">
      <dgm:prSet/>
      <dgm:spPr/>
      <dgm:t>
        <a:bodyPr/>
        <a:lstStyle/>
        <a:p>
          <a:pPr>
            <a:lnSpc>
              <a:spcPct val="100000"/>
            </a:lnSpc>
          </a:pPr>
          <a:r>
            <a:rPr lang="en-US" b="1" dirty="0"/>
            <a:t>Passively Monitors</a:t>
          </a:r>
          <a:br>
            <a:rPr lang="en-US" b="1" dirty="0"/>
          </a:br>
          <a:br>
            <a:rPr lang="en-US" b="1" dirty="0"/>
          </a:br>
          <a:r>
            <a:rPr lang="en-US" b="0" dirty="0"/>
            <a:t>Performs Low-level Monitoring</a:t>
          </a:r>
        </a:p>
        <a:p>
          <a:pPr>
            <a:lnSpc>
              <a:spcPct val="100000"/>
            </a:lnSpc>
          </a:pPr>
          <a:r>
            <a:rPr lang="en-US" b="0" dirty="0"/>
            <a:t>Maintains ‘Process Genealogy’ Tree</a:t>
          </a:r>
          <a:br>
            <a:rPr lang="en-US" b="0" dirty="0"/>
          </a:br>
          <a:r>
            <a:rPr lang="en-US" dirty="0"/>
            <a:t> </a:t>
          </a:r>
          <a:br>
            <a:rPr lang="en-US" b="0" dirty="0"/>
          </a:br>
          <a:endParaRPr lang="en-US" b="0" dirty="0"/>
        </a:p>
      </dgm:t>
    </dgm:pt>
    <dgm:pt modelId="{84C6132E-7D1E-4B24-8B37-B1D5218B1749}" type="parTrans" cxnId="{CEC5593A-5F19-433D-B070-5D7C602B6790}">
      <dgm:prSet/>
      <dgm:spPr/>
      <dgm:t>
        <a:bodyPr/>
        <a:lstStyle/>
        <a:p>
          <a:endParaRPr lang="en-US"/>
        </a:p>
      </dgm:t>
    </dgm:pt>
    <dgm:pt modelId="{CB5F13D2-CEDD-4308-A8E5-E86F4DAF2FDC}" type="sibTrans" cxnId="{CEC5593A-5F19-433D-B070-5D7C602B6790}">
      <dgm:prSet/>
      <dgm:spPr/>
      <dgm:t>
        <a:bodyPr/>
        <a:lstStyle/>
        <a:p>
          <a:endParaRPr lang="en-US"/>
        </a:p>
      </dgm:t>
    </dgm:pt>
    <dgm:pt modelId="{9E03B16D-D9FD-437D-8C1A-26641A3BF5DE}">
      <dgm:prSet/>
      <dgm:spPr/>
      <dgm:t>
        <a:bodyPr/>
        <a:lstStyle/>
        <a:p>
          <a:pPr>
            <a:lnSpc>
              <a:spcPct val="100000"/>
            </a:lnSpc>
          </a:pPr>
          <a:r>
            <a:rPr lang="en-US" b="1" dirty="0"/>
            <a:t>Active Monitoring Triggered</a:t>
          </a:r>
          <a:br>
            <a:rPr lang="en-US" b="1" dirty="0"/>
          </a:br>
          <a:br>
            <a:rPr lang="en-US" dirty="0"/>
          </a:br>
          <a:r>
            <a:rPr lang="en-US" dirty="0"/>
            <a:t>Records detailed activity</a:t>
          </a:r>
        </a:p>
        <a:p>
          <a:pPr>
            <a:lnSpc>
              <a:spcPct val="100000"/>
            </a:lnSpc>
          </a:pPr>
          <a:r>
            <a:rPr lang="en-US" dirty="0"/>
            <a:t>Maintains copies of File, Directory and Registry changes.</a:t>
          </a:r>
          <a:br>
            <a:rPr lang="en-US" dirty="0"/>
          </a:br>
          <a:r>
            <a:rPr lang="en-US" dirty="0"/>
            <a:t>Monitors child processes, proxies or any other surrogates. </a:t>
          </a:r>
        </a:p>
      </dgm:t>
    </dgm:pt>
    <dgm:pt modelId="{BE3EED02-15E8-40DD-B3A2-16AB41D4DC9B}" type="parTrans" cxnId="{1A55E7E6-78BD-4662-B2D5-ABB237559A4E}">
      <dgm:prSet/>
      <dgm:spPr/>
      <dgm:t>
        <a:bodyPr/>
        <a:lstStyle/>
        <a:p>
          <a:endParaRPr lang="en-US"/>
        </a:p>
      </dgm:t>
    </dgm:pt>
    <dgm:pt modelId="{B6584F1E-0931-470B-B2D2-ABAF2B1CAB10}" type="sibTrans" cxnId="{1A55E7E6-78BD-4662-B2D5-ABB237559A4E}">
      <dgm:prSet/>
      <dgm:spPr/>
      <dgm:t>
        <a:bodyPr/>
        <a:lstStyle/>
        <a:p>
          <a:endParaRPr lang="en-US"/>
        </a:p>
      </dgm:t>
    </dgm:pt>
    <dgm:pt modelId="{4EC8B39F-A488-403B-A666-05694E4918A7}">
      <dgm:prSet/>
      <dgm:spPr/>
      <dgm:t>
        <a:bodyPr/>
        <a:lstStyle/>
        <a:p>
          <a:pPr algn="ctr">
            <a:lnSpc>
              <a:spcPct val="100000"/>
            </a:lnSpc>
          </a:pPr>
          <a:r>
            <a:rPr lang="en-US" b="1" dirty="0"/>
            <a:t>Remediates</a:t>
          </a:r>
          <a:br>
            <a:rPr lang="en-US" b="1" dirty="0"/>
          </a:br>
          <a:br>
            <a:rPr lang="en-US" b="1" dirty="0"/>
          </a:br>
          <a:r>
            <a:rPr lang="en-US" b="0" dirty="0"/>
            <a:t>Terminates Process Tree</a:t>
          </a:r>
          <a:br>
            <a:rPr lang="en-US" b="0" dirty="0"/>
          </a:br>
          <a:r>
            <a:rPr lang="en-US" b="0" dirty="0"/>
            <a:t>Uses Logs to restore all File, Directory &amp; Registry changes &amp; perform rollback.</a:t>
          </a:r>
          <a:br>
            <a:rPr lang="en-US" b="0" dirty="0"/>
          </a:br>
          <a:endParaRPr lang="en-US" b="1" dirty="0"/>
        </a:p>
      </dgm:t>
    </dgm:pt>
    <dgm:pt modelId="{70552206-4DC1-4901-A8B2-BF70E8FFAEB2}" type="parTrans" cxnId="{3253643E-A505-44C9-BDAD-912E2BCB4AF2}">
      <dgm:prSet/>
      <dgm:spPr/>
      <dgm:t>
        <a:bodyPr/>
        <a:lstStyle/>
        <a:p>
          <a:endParaRPr lang="en-US"/>
        </a:p>
      </dgm:t>
    </dgm:pt>
    <dgm:pt modelId="{BE4CBB94-9826-4617-AE0C-FE538F862D4F}" type="sibTrans" cxnId="{3253643E-A505-44C9-BDAD-912E2BCB4AF2}">
      <dgm:prSet/>
      <dgm:spPr/>
      <dgm:t>
        <a:bodyPr/>
        <a:lstStyle/>
        <a:p>
          <a:endParaRPr lang="en-US"/>
        </a:p>
      </dgm:t>
    </dgm:pt>
    <dgm:pt modelId="{53072815-BD04-4AC3-B2FF-98152301FF89}" type="pres">
      <dgm:prSet presAssocID="{62263B58-7952-433D-B58A-CB7E803D3321}" presName="root" presStyleCnt="0">
        <dgm:presLayoutVars>
          <dgm:dir/>
          <dgm:resizeHandles val="exact"/>
        </dgm:presLayoutVars>
      </dgm:prSet>
      <dgm:spPr/>
    </dgm:pt>
    <dgm:pt modelId="{44BE4967-51D7-4B63-A50E-C9CA4B600CEA}" type="pres">
      <dgm:prSet presAssocID="{4FEE4CE6-6649-469A-BFAB-CA46582ACC6F}" presName="compNode" presStyleCnt="0"/>
      <dgm:spPr/>
    </dgm:pt>
    <dgm:pt modelId="{00E7247A-6D4B-48ED-8944-C58776DB52A8}" type="pres">
      <dgm:prSet presAssocID="{4FEE4CE6-6649-469A-BFAB-CA46582ACC6F}"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Wrench with solid fill"/>
        </a:ext>
      </dgm:extLst>
    </dgm:pt>
    <dgm:pt modelId="{EEBB3EF7-ACDD-4622-945B-8E05F3E982A0}" type="pres">
      <dgm:prSet presAssocID="{4FEE4CE6-6649-469A-BFAB-CA46582ACC6F}" presName="spaceRect" presStyleCnt="0"/>
      <dgm:spPr/>
    </dgm:pt>
    <dgm:pt modelId="{ADA4F8D0-2BF9-45BB-BA42-4064ACD3C6C4}" type="pres">
      <dgm:prSet presAssocID="{4FEE4CE6-6649-469A-BFAB-CA46582ACC6F}" presName="textRect" presStyleLbl="revTx" presStyleIdx="0" presStyleCnt="4">
        <dgm:presLayoutVars>
          <dgm:chMax val="1"/>
          <dgm:chPref val="1"/>
        </dgm:presLayoutVars>
      </dgm:prSet>
      <dgm:spPr/>
    </dgm:pt>
    <dgm:pt modelId="{FD707838-21A1-439A-A114-33099C6D9F41}" type="pres">
      <dgm:prSet presAssocID="{43C91D12-6FC0-425A-869A-7DBCCC283D1E}" presName="sibTrans" presStyleCnt="0"/>
      <dgm:spPr/>
    </dgm:pt>
    <dgm:pt modelId="{23F64A4C-81DD-4494-9BAC-FFDBE222F15A}" type="pres">
      <dgm:prSet presAssocID="{210CC838-9786-4482-A0DA-CF71E0BBF1BF}" presName="compNode" presStyleCnt="0"/>
      <dgm:spPr/>
    </dgm:pt>
    <dgm:pt modelId="{5AC8AA2D-E298-4CF0-BCA3-597DEFC87BC5}" type="pres">
      <dgm:prSet presAssocID="{210CC838-9786-4482-A0DA-CF71E0BBF1BF}"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Recycle with solid fill"/>
        </a:ext>
      </dgm:extLst>
    </dgm:pt>
    <dgm:pt modelId="{9C55EF64-7C61-4323-A43C-1C7AFC720810}" type="pres">
      <dgm:prSet presAssocID="{210CC838-9786-4482-A0DA-CF71E0BBF1BF}" presName="spaceRect" presStyleCnt="0"/>
      <dgm:spPr/>
    </dgm:pt>
    <dgm:pt modelId="{69E1B856-CAD1-4630-8A61-A74956E54C9E}" type="pres">
      <dgm:prSet presAssocID="{210CC838-9786-4482-A0DA-CF71E0BBF1BF}" presName="textRect" presStyleLbl="revTx" presStyleIdx="1" presStyleCnt="4">
        <dgm:presLayoutVars>
          <dgm:chMax val="1"/>
          <dgm:chPref val="1"/>
        </dgm:presLayoutVars>
      </dgm:prSet>
      <dgm:spPr/>
    </dgm:pt>
    <dgm:pt modelId="{58CC7B03-152D-41A6-B0F9-2EA9B89D188C}" type="pres">
      <dgm:prSet presAssocID="{CB5F13D2-CEDD-4308-A8E5-E86F4DAF2FDC}" presName="sibTrans" presStyleCnt="0"/>
      <dgm:spPr/>
    </dgm:pt>
    <dgm:pt modelId="{420C77CF-2192-4540-9096-30D2FF82F592}" type="pres">
      <dgm:prSet presAssocID="{9E03B16D-D9FD-437D-8C1A-26641A3BF5DE}" presName="compNode" presStyleCnt="0"/>
      <dgm:spPr/>
    </dgm:pt>
    <dgm:pt modelId="{9BBF5F95-3971-4C58-A9EB-BE865E06293A}" type="pres">
      <dgm:prSet presAssocID="{9E03B16D-D9FD-437D-8C1A-26641A3BF5D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lipboard with solid fill"/>
        </a:ext>
      </dgm:extLst>
    </dgm:pt>
    <dgm:pt modelId="{ACC94D97-2EE7-4BA7-A7C8-6FD0208FF6E4}" type="pres">
      <dgm:prSet presAssocID="{9E03B16D-D9FD-437D-8C1A-26641A3BF5DE}" presName="spaceRect" presStyleCnt="0"/>
      <dgm:spPr/>
    </dgm:pt>
    <dgm:pt modelId="{8F2FA2CA-87CA-4FEC-AA3A-990D9A280801}" type="pres">
      <dgm:prSet presAssocID="{9E03B16D-D9FD-437D-8C1A-26641A3BF5DE}" presName="textRect" presStyleLbl="revTx" presStyleIdx="2" presStyleCnt="4">
        <dgm:presLayoutVars>
          <dgm:chMax val="1"/>
          <dgm:chPref val="1"/>
        </dgm:presLayoutVars>
      </dgm:prSet>
      <dgm:spPr/>
    </dgm:pt>
    <dgm:pt modelId="{9E47F336-0971-4AF4-B80E-83F34B454B3F}" type="pres">
      <dgm:prSet presAssocID="{B6584F1E-0931-470B-B2D2-ABAF2B1CAB10}" presName="sibTrans" presStyleCnt="0"/>
      <dgm:spPr/>
    </dgm:pt>
    <dgm:pt modelId="{D33F5BE9-A3B0-4EAB-8586-2DFAA9EFC337}" type="pres">
      <dgm:prSet presAssocID="{4EC8B39F-A488-403B-A666-05694E4918A7}" presName="compNode" presStyleCnt="0"/>
      <dgm:spPr/>
    </dgm:pt>
    <dgm:pt modelId="{60CFF132-C9D9-40EA-9FBF-188D53D65390}" type="pres">
      <dgm:prSet presAssocID="{4EC8B39F-A488-403B-A666-05694E4918A7}"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Tools with solid fill"/>
        </a:ext>
      </dgm:extLst>
    </dgm:pt>
    <dgm:pt modelId="{9BD1871A-C7E3-4878-BB1F-0F3D5E1A961A}" type="pres">
      <dgm:prSet presAssocID="{4EC8B39F-A488-403B-A666-05694E4918A7}" presName="spaceRect" presStyleCnt="0"/>
      <dgm:spPr/>
    </dgm:pt>
    <dgm:pt modelId="{506767F6-40AF-4627-9D1A-CA65F520FDD3}" type="pres">
      <dgm:prSet presAssocID="{4EC8B39F-A488-403B-A666-05694E4918A7}" presName="textRect" presStyleLbl="revTx" presStyleIdx="3" presStyleCnt="4">
        <dgm:presLayoutVars>
          <dgm:chMax val="1"/>
          <dgm:chPref val="1"/>
        </dgm:presLayoutVars>
      </dgm:prSet>
      <dgm:spPr/>
    </dgm:pt>
  </dgm:ptLst>
  <dgm:cxnLst>
    <dgm:cxn modelId="{DFA90818-C3AF-4BAA-B5A0-0757735A6329}" type="presOf" srcId="{210CC838-9786-4482-A0DA-CF71E0BBF1BF}" destId="{69E1B856-CAD1-4630-8A61-A74956E54C9E}" srcOrd="0" destOrd="0" presId="urn:microsoft.com/office/officeart/2018/2/layout/IconLabelList"/>
    <dgm:cxn modelId="{EFBFE019-CF0E-4A57-B838-7893BFD35DF5}" type="presOf" srcId="{4EC8B39F-A488-403B-A666-05694E4918A7}" destId="{506767F6-40AF-4627-9D1A-CA65F520FDD3}" srcOrd="0" destOrd="0" presId="urn:microsoft.com/office/officeart/2018/2/layout/IconLabelList"/>
    <dgm:cxn modelId="{CEC5593A-5F19-433D-B070-5D7C602B6790}" srcId="{62263B58-7952-433D-B58A-CB7E803D3321}" destId="{210CC838-9786-4482-A0DA-CF71E0BBF1BF}" srcOrd="1" destOrd="0" parTransId="{84C6132E-7D1E-4B24-8B37-B1D5218B1749}" sibTransId="{CB5F13D2-CEDD-4308-A8E5-E86F4DAF2FDC}"/>
    <dgm:cxn modelId="{3253643E-A505-44C9-BDAD-912E2BCB4AF2}" srcId="{62263B58-7952-433D-B58A-CB7E803D3321}" destId="{4EC8B39F-A488-403B-A666-05694E4918A7}" srcOrd="3" destOrd="0" parTransId="{70552206-4DC1-4901-A8B2-BF70E8FFAEB2}" sibTransId="{BE4CBB94-9826-4617-AE0C-FE538F862D4F}"/>
    <dgm:cxn modelId="{AB354D6F-BA1C-49D0-A3D1-F4B7E09CEDEC}" type="presOf" srcId="{4FEE4CE6-6649-469A-BFAB-CA46582ACC6F}" destId="{ADA4F8D0-2BF9-45BB-BA42-4064ACD3C6C4}" srcOrd="0" destOrd="0" presId="urn:microsoft.com/office/officeart/2018/2/layout/IconLabelList"/>
    <dgm:cxn modelId="{1A55E7E6-78BD-4662-B2D5-ABB237559A4E}" srcId="{62263B58-7952-433D-B58A-CB7E803D3321}" destId="{9E03B16D-D9FD-437D-8C1A-26641A3BF5DE}" srcOrd="2" destOrd="0" parTransId="{BE3EED02-15E8-40DD-B3A2-16AB41D4DC9B}" sibTransId="{B6584F1E-0931-470B-B2D2-ABAF2B1CAB10}"/>
    <dgm:cxn modelId="{11FE0EEC-A279-4CA7-B8A0-9E07D4872284}" srcId="{62263B58-7952-433D-B58A-CB7E803D3321}" destId="{4FEE4CE6-6649-469A-BFAB-CA46582ACC6F}" srcOrd="0" destOrd="0" parTransId="{78414C0A-68F8-434B-AD5E-8621F25492C4}" sibTransId="{43C91D12-6FC0-425A-869A-7DBCCC283D1E}"/>
    <dgm:cxn modelId="{FD8878F9-5C3C-4B53-A190-423E957B0111}" type="presOf" srcId="{9E03B16D-D9FD-437D-8C1A-26641A3BF5DE}" destId="{8F2FA2CA-87CA-4FEC-AA3A-990D9A280801}" srcOrd="0" destOrd="0" presId="urn:microsoft.com/office/officeart/2018/2/layout/IconLabelList"/>
    <dgm:cxn modelId="{CDD0F6FA-26A5-4881-B12E-6EE7C329F2A2}" type="presOf" srcId="{62263B58-7952-433D-B58A-CB7E803D3321}" destId="{53072815-BD04-4AC3-B2FF-98152301FF89}" srcOrd="0" destOrd="0" presId="urn:microsoft.com/office/officeart/2018/2/layout/IconLabelList"/>
    <dgm:cxn modelId="{98E7CDD4-7D30-4F53-BA22-5E4EA55D7ADF}" type="presParOf" srcId="{53072815-BD04-4AC3-B2FF-98152301FF89}" destId="{44BE4967-51D7-4B63-A50E-C9CA4B600CEA}" srcOrd="0" destOrd="0" presId="urn:microsoft.com/office/officeart/2018/2/layout/IconLabelList"/>
    <dgm:cxn modelId="{48774B2F-8F79-4001-BBCD-911C63C838E8}" type="presParOf" srcId="{44BE4967-51D7-4B63-A50E-C9CA4B600CEA}" destId="{00E7247A-6D4B-48ED-8944-C58776DB52A8}" srcOrd="0" destOrd="0" presId="urn:microsoft.com/office/officeart/2018/2/layout/IconLabelList"/>
    <dgm:cxn modelId="{D69A6459-127D-407E-88AB-9101B17D52FE}" type="presParOf" srcId="{44BE4967-51D7-4B63-A50E-C9CA4B600CEA}" destId="{EEBB3EF7-ACDD-4622-945B-8E05F3E982A0}" srcOrd="1" destOrd="0" presId="urn:microsoft.com/office/officeart/2018/2/layout/IconLabelList"/>
    <dgm:cxn modelId="{C4B950BE-0C77-4431-A049-543A8854B80F}" type="presParOf" srcId="{44BE4967-51D7-4B63-A50E-C9CA4B600CEA}" destId="{ADA4F8D0-2BF9-45BB-BA42-4064ACD3C6C4}" srcOrd="2" destOrd="0" presId="urn:microsoft.com/office/officeart/2018/2/layout/IconLabelList"/>
    <dgm:cxn modelId="{AB92E16D-3190-4391-835A-B2B4BACE0608}" type="presParOf" srcId="{53072815-BD04-4AC3-B2FF-98152301FF89}" destId="{FD707838-21A1-439A-A114-33099C6D9F41}" srcOrd="1" destOrd="0" presId="urn:microsoft.com/office/officeart/2018/2/layout/IconLabelList"/>
    <dgm:cxn modelId="{8FDA4805-E448-4525-9662-5B6F52B2E7C7}" type="presParOf" srcId="{53072815-BD04-4AC3-B2FF-98152301FF89}" destId="{23F64A4C-81DD-4494-9BAC-FFDBE222F15A}" srcOrd="2" destOrd="0" presId="urn:microsoft.com/office/officeart/2018/2/layout/IconLabelList"/>
    <dgm:cxn modelId="{152FF07A-A90F-4749-B6B0-13A35CF8D7F4}" type="presParOf" srcId="{23F64A4C-81DD-4494-9BAC-FFDBE222F15A}" destId="{5AC8AA2D-E298-4CF0-BCA3-597DEFC87BC5}" srcOrd="0" destOrd="0" presId="urn:microsoft.com/office/officeart/2018/2/layout/IconLabelList"/>
    <dgm:cxn modelId="{458B0B1A-BC8D-4433-9E30-C69AD16E8269}" type="presParOf" srcId="{23F64A4C-81DD-4494-9BAC-FFDBE222F15A}" destId="{9C55EF64-7C61-4323-A43C-1C7AFC720810}" srcOrd="1" destOrd="0" presId="urn:microsoft.com/office/officeart/2018/2/layout/IconLabelList"/>
    <dgm:cxn modelId="{A80935A4-FDB4-4B91-BEB9-C5BEC40F791D}" type="presParOf" srcId="{23F64A4C-81DD-4494-9BAC-FFDBE222F15A}" destId="{69E1B856-CAD1-4630-8A61-A74956E54C9E}" srcOrd="2" destOrd="0" presId="urn:microsoft.com/office/officeart/2018/2/layout/IconLabelList"/>
    <dgm:cxn modelId="{540F04B0-931C-4A69-A574-7916F64229C2}" type="presParOf" srcId="{53072815-BD04-4AC3-B2FF-98152301FF89}" destId="{58CC7B03-152D-41A6-B0F9-2EA9B89D188C}" srcOrd="3" destOrd="0" presId="urn:microsoft.com/office/officeart/2018/2/layout/IconLabelList"/>
    <dgm:cxn modelId="{2B17BDA5-15A9-46D7-9F4B-3BAD9E296F54}" type="presParOf" srcId="{53072815-BD04-4AC3-B2FF-98152301FF89}" destId="{420C77CF-2192-4540-9096-30D2FF82F592}" srcOrd="4" destOrd="0" presId="urn:microsoft.com/office/officeart/2018/2/layout/IconLabelList"/>
    <dgm:cxn modelId="{EEB1E017-104F-48F3-91AC-F8C4BEECFED6}" type="presParOf" srcId="{420C77CF-2192-4540-9096-30D2FF82F592}" destId="{9BBF5F95-3971-4C58-A9EB-BE865E06293A}" srcOrd="0" destOrd="0" presId="urn:microsoft.com/office/officeart/2018/2/layout/IconLabelList"/>
    <dgm:cxn modelId="{62A059B7-7A02-4C46-8051-AFF327E1257D}" type="presParOf" srcId="{420C77CF-2192-4540-9096-30D2FF82F592}" destId="{ACC94D97-2EE7-4BA7-A7C8-6FD0208FF6E4}" srcOrd="1" destOrd="0" presId="urn:microsoft.com/office/officeart/2018/2/layout/IconLabelList"/>
    <dgm:cxn modelId="{A73AFEB0-E83D-43E0-B74E-7673600D41F3}" type="presParOf" srcId="{420C77CF-2192-4540-9096-30D2FF82F592}" destId="{8F2FA2CA-87CA-4FEC-AA3A-990D9A280801}" srcOrd="2" destOrd="0" presId="urn:microsoft.com/office/officeart/2018/2/layout/IconLabelList"/>
    <dgm:cxn modelId="{56FFFBA3-F8EB-47E3-9930-008B56F8AAD3}" type="presParOf" srcId="{53072815-BD04-4AC3-B2FF-98152301FF89}" destId="{9E47F336-0971-4AF4-B80E-83F34B454B3F}" srcOrd="5" destOrd="0" presId="urn:microsoft.com/office/officeart/2018/2/layout/IconLabelList"/>
    <dgm:cxn modelId="{4FED9165-EE6A-4CD7-977F-D3E6CAB81C7D}" type="presParOf" srcId="{53072815-BD04-4AC3-B2FF-98152301FF89}" destId="{D33F5BE9-A3B0-4EAB-8586-2DFAA9EFC337}" srcOrd="6" destOrd="0" presId="urn:microsoft.com/office/officeart/2018/2/layout/IconLabelList"/>
    <dgm:cxn modelId="{3DF1F301-3712-496A-9659-777DDF37D07C}" type="presParOf" srcId="{D33F5BE9-A3B0-4EAB-8586-2DFAA9EFC337}" destId="{60CFF132-C9D9-40EA-9FBF-188D53D65390}" srcOrd="0" destOrd="0" presId="urn:microsoft.com/office/officeart/2018/2/layout/IconLabelList"/>
    <dgm:cxn modelId="{1A96E79F-D0AA-4703-ADD1-F60177D413CA}" type="presParOf" srcId="{D33F5BE9-A3B0-4EAB-8586-2DFAA9EFC337}" destId="{9BD1871A-C7E3-4878-BB1F-0F3D5E1A961A}" srcOrd="1" destOrd="0" presId="urn:microsoft.com/office/officeart/2018/2/layout/IconLabelList"/>
    <dgm:cxn modelId="{A7C565D6-1569-4C99-9430-D73CAD62AD51}" type="presParOf" srcId="{D33F5BE9-A3B0-4EAB-8586-2DFAA9EFC337}" destId="{506767F6-40AF-4627-9D1A-CA65F520FDD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6478C9A-B74B-46CC-806E-C8A8283C80F2}" type="doc">
      <dgm:prSet loTypeId="urn:microsoft.com/office/officeart/2018/5/layout/CenteredIconLabelDescriptionList" loCatId="icon" qsTypeId="urn:microsoft.com/office/officeart/2005/8/quickstyle/simple1" qsCatId="simple" csTypeId="urn:microsoft.com/office/officeart/2005/8/colors/accent4_2" csCatId="accent4" phldr="1"/>
      <dgm:spPr/>
      <dgm:t>
        <a:bodyPr/>
        <a:lstStyle/>
        <a:p>
          <a:endParaRPr lang="en-US"/>
        </a:p>
      </dgm:t>
    </dgm:pt>
    <dgm:pt modelId="{5B7EFCAD-2957-4E38-865A-67F32EA46992}">
      <dgm:prSet/>
      <dgm:spPr/>
      <dgm:t>
        <a:bodyPr/>
        <a:lstStyle/>
        <a:p>
          <a:pPr>
            <a:lnSpc>
              <a:spcPct val="100000"/>
            </a:lnSpc>
            <a:defRPr b="1"/>
          </a:pPr>
          <a:r>
            <a:rPr lang="en-US"/>
            <a:t>File &amp; Directory</a:t>
          </a:r>
        </a:p>
      </dgm:t>
    </dgm:pt>
    <dgm:pt modelId="{6461874D-4C4C-4D58-807D-F14035C51682}" type="parTrans" cxnId="{3B325E08-E5B0-4747-881F-9951ED8299D7}">
      <dgm:prSet/>
      <dgm:spPr/>
      <dgm:t>
        <a:bodyPr/>
        <a:lstStyle/>
        <a:p>
          <a:endParaRPr lang="en-US"/>
        </a:p>
      </dgm:t>
    </dgm:pt>
    <dgm:pt modelId="{DAE4E970-C1DE-4E25-A18D-CE3B34E3E162}" type="sibTrans" cxnId="{3B325E08-E5B0-4747-881F-9951ED8299D7}">
      <dgm:prSet/>
      <dgm:spPr/>
      <dgm:t>
        <a:bodyPr/>
        <a:lstStyle/>
        <a:p>
          <a:endParaRPr lang="en-US"/>
        </a:p>
      </dgm:t>
    </dgm:pt>
    <dgm:pt modelId="{F9B01DB8-AB9D-4099-ACF5-9847C730D4C5}">
      <dgm:prSet/>
      <dgm:spPr/>
      <dgm:t>
        <a:bodyPr/>
        <a:lstStyle/>
        <a:p>
          <a:pPr>
            <a:lnSpc>
              <a:spcPct val="100000"/>
            </a:lnSpc>
          </a:pPr>
          <a:r>
            <a:rPr lang="en-US"/>
            <a:t>Files &amp; Directories restored to original state.</a:t>
          </a:r>
        </a:p>
      </dgm:t>
    </dgm:pt>
    <dgm:pt modelId="{1A65F5E7-26D0-451E-A5FD-E8FB8EE6210C}" type="parTrans" cxnId="{75B9F965-5FEE-4939-B1EE-FC77F707C9BE}">
      <dgm:prSet/>
      <dgm:spPr/>
      <dgm:t>
        <a:bodyPr/>
        <a:lstStyle/>
        <a:p>
          <a:endParaRPr lang="en-US"/>
        </a:p>
      </dgm:t>
    </dgm:pt>
    <dgm:pt modelId="{C1DB00E1-26C3-4B5F-86E5-03EB30AC5C9C}" type="sibTrans" cxnId="{75B9F965-5FEE-4939-B1EE-FC77F707C9BE}">
      <dgm:prSet/>
      <dgm:spPr/>
      <dgm:t>
        <a:bodyPr/>
        <a:lstStyle/>
        <a:p>
          <a:endParaRPr lang="en-US"/>
        </a:p>
      </dgm:t>
    </dgm:pt>
    <dgm:pt modelId="{734DEF3E-5BEF-498D-9A36-5EBDDD4998F7}">
      <dgm:prSet/>
      <dgm:spPr/>
      <dgm:t>
        <a:bodyPr/>
        <a:lstStyle/>
        <a:p>
          <a:pPr>
            <a:lnSpc>
              <a:spcPct val="100000"/>
            </a:lnSpc>
          </a:pPr>
          <a:r>
            <a:rPr lang="en-US"/>
            <a:t>Encrypted files removed.</a:t>
          </a:r>
        </a:p>
      </dgm:t>
    </dgm:pt>
    <dgm:pt modelId="{290573CB-6AB6-4BDE-92F2-AF9B6251E98F}" type="parTrans" cxnId="{03F5E821-7CDB-46E5-A2AE-AE8D7558B94D}">
      <dgm:prSet/>
      <dgm:spPr/>
      <dgm:t>
        <a:bodyPr/>
        <a:lstStyle/>
        <a:p>
          <a:endParaRPr lang="en-US"/>
        </a:p>
      </dgm:t>
    </dgm:pt>
    <dgm:pt modelId="{2B9AA8AE-151B-4694-9F85-7BAD67175168}" type="sibTrans" cxnId="{03F5E821-7CDB-46E5-A2AE-AE8D7558B94D}">
      <dgm:prSet/>
      <dgm:spPr/>
      <dgm:t>
        <a:bodyPr/>
        <a:lstStyle/>
        <a:p>
          <a:endParaRPr lang="en-US"/>
        </a:p>
      </dgm:t>
    </dgm:pt>
    <dgm:pt modelId="{AF10E590-FE7F-4C17-A43E-B5ADE57F03B6}">
      <dgm:prSet/>
      <dgm:spPr/>
      <dgm:t>
        <a:bodyPr/>
        <a:lstStyle/>
        <a:p>
          <a:pPr>
            <a:lnSpc>
              <a:spcPct val="100000"/>
            </a:lnSpc>
          </a:pPr>
          <a:r>
            <a:rPr lang="en-US"/>
            <a:t>‘Dropped files’ removed.</a:t>
          </a:r>
        </a:p>
      </dgm:t>
    </dgm:pt>
    <dgm:pt modelId="{ECD3D4A5-F27A-4161-9958-24DF74693CBB}" type="parTrans" cxnId="{322D78EA-34EF-410B-A3FA-C7CC2CC6C163}">
      <dgm:prSet/>
      <dgm:spPr/>
      <dgm:t>
        <a:bodyPr/>
        <a:lstStyle/>
        <a:p>
          <a:endParaRPr lang="en-US"/>
        </a:p>
      </dgm:t>
    </dgm:pt>
    <dgm:pt modelId="{A428D146-7474-48BE-86F4-09B6584CA129}" type="sibTrans" cxnId="{322D78EA-34EF-410B-A3FA-C7CC2CC6C163}">
      <dgm:prSet/>
      <dgm:spPr/>
      <dgm:t>
        <a:bodyPr/>
        <a:lstStyle/>
        <a:p>
          <a:endParaRPr lang="en-US"/>
        </a:p>
      </dgm:t>
    </dgm:pt>
    <dgm:pt modelId="{85314E9D-D6A8-48F5-9A41-A0000B9EFB72}">
      <dgm:prSet/>
      <dgm:spPr/>
      <dgm:t>
        <a:bodyPr/>
        <a:lstStyle/>
        <a:p>
          <a:pPr>
            <a:lnSpc>
              <a:spcPct val="100000"/>
            </a:lnSpc>
            <a:defRPr b="1"/>
          </a:pPr>
          <a:r>
            <a:rPr lang="en-US"/>
            <a:t>Windows Registry</a:t>
          </a:r>
        </a:p>
      </dgm:t>
    </dgm:pt>
    <dgm:pt modelId="{6AA03995-3F8F-4B62-869D-52D47FED7BE5}" type="parTrans" cxnId="{1FFB7D45-BC19-417F-A3FD-F30EDB28890C}">
      <dgm:prSet/>
      <dgm:spPr/>
      <dgm:t>
        <a:bodyPr/>
        <a:lstStyle/>
        <a:p>
          <a:endParaRPr lang="en-US"/>
        </a:p>
      </dgm:t>
    </dgm:pt>
    <dgm:pt modelId="{62817505-9F5A-48B6-8D83-84B552D99F00}" type="sibTrans" cxnId="{1FFB7D45-BC19-417F-A3FD-F30EDB28890C}">
      <dgm:prSet/>
      <dgm:spPr/>
      <dgm:t>
        <a:bodyPr/>
        <a:lstStyle/>
        <a:p>
          <a:endParaRPr lang="en-US"/>
        </a:p>
      </dgm:t>
    </dgm:pt>
    <dgm:pt modelId="{5E21D3E6-E7A0-41BB-8B08-7B86C3B3F1FD}">
      <dgm:prSet/>
      <dgm:spPr/>
      <dgm:t>
        <a:bodyPr/>
        <a:lstStyle/>
        <a:p>
          <a:pPr>
            <a:lnSpc>
              <a:spcPct val="100000"/>
            </a:lnSpc>
          </a:pPr>
          <a:r>
            <a:rPr lang="en-US" err="1"/>
            <a:t>RegKeys</a:t>
          </a:r>
          <a:r>
            <a:rPr lang="en-US"/>
            <a:t> &amp; Values restored to original state.</a:t>
          </a:r>
        </a:p>
        <a:p>
          <a:pPr>
            <a:lnSpc>
              <a:spcPct val="100000"/>
            </a:lnSpc>
          </a:pPr>
          <a:r>
            <a:rPr lang="en-US"/>
            <a:t>Created </a:t>
          </a:r>
          <a:r>
            <a:rPr lang="en-US" err="1"/>
            <a:t>RegKeys</a:t>
          </a:r>
          <a:r>
            <a:rPr lang="en-US"/>
            <a:t> &amp; Values removed. </a:t>
          </a:r>
        </a:p>
      </dgm:t>
    </dgm:pt>
    <dgm:pt modelId="{420F3565-970A-4D4C-ACFB-A2A27E2491E2}" type="parTrans" cxnId="{09C28321-FDE7-45D3-8CE1-A3696D1A6EA6}">
      <dgm:prSet/>
      <dgm:spPr/>
      <dgm:t>
        <a:bodyPr/>
        <a:lstStyle/>
        <a:p>
          <a:endParaRPr lang="en-US"/>
        </a:p>
      </dgm:t>
    </dgm:pt>
    <dgm:pt modelId="{9D3E8F4E-FE12-4511-98FF-836A9E263225}" type="sibTrans" cxnId="{09C28321-FDE7-45D3-8CE1-A3696D1A6EA6}">
      <dgm:prSet/>
      <dgm:spPr/>
      <dgm:t>
        <a:bodyPr/>
        <a:lstStyle/>
        <a:p>
          <a:endParaRPr lang="en-US"/>
        </a:p>
      </dgm:t>
    </dgm:pt>
    <dgm:pt modelId="{8DE2F7C7-822D-470B-BF75-1B75FAE5095C}">
      <dgm:prSet/>
      <dgm:spPr/>
      <dgm:t>
        <a:bodyPr/>
        <a:lstStyle/>
        <a:p>
          <a:pPr>
            <a:lnSpc>
              <a:spcPct val="100000"/>
            </a:lnSpc>
            <a:defRPr b="1"/>
          </a:pPr>
          <a:r>
            <a:rPr lang="en-US"/>
            <a:t>File Attributes</a:t>
          </a:r>
        </a:p>
      </dgm:t>
    </dgm:pt>
    <dgm:pt modelId="{2823C6F1-BB37-4DC7-811E-B132AA426868}" type="parTrans" cxnId="{3067157B-9803-44A3-B580-C6B382F5110E}">
      <dgm:prSet/>
      <dgm:spPr/>
      <dgm:t>
        <a:bodyPr/>
        <a:lstStyle/>
        <a:p>
          <a:endParaRPr lang="en-IE"/>
        </a:p>
      </dgm:t>
    </dgm:pt>
    <dgm:pt modelId="{A04B0E65-8529-4B2B-B58B-540EB9C7B985}" type="sibTrans" cxnId="{3067157B-9803-44A3-B580-C6B382F5110E}">
      <dgm:prSet/>
      <dgm:spPr/>
      <dgm:t>
        <a:bodyPr/>
        <a:lstStyle/>
        <a:p>
          <a:endParaRPr lang="en-IE"/>
        </a:p>
      </dgm:t>
    </dgm:pt>
    <dgm:pt modelId="{D7B60562-72C7-4F99-9F73-2C85ACFA1B30}">
      <dgm:prSet/>
      <dgm:spPr/>
      <dgm:t>
        <a:bodyPr/>
        <a:lstStyle/>
        <a:p>
          <a:pPr>
            <a:lnSpc>
              <a:spcPct val="100000"/>
            </a:lnSpc>
            <a:defRPr b="1"/>
          </a:pPr>
          <a:r>
            <a:rPr lang="en-US"/>
            <a:t>Security Descriptors</a:t>
          </a:r>
        </a:p>
      </dgm:t>
    </dgm:pt>
    <dgm:pt modelId="{2E0A7A0A-0C82-4B1F-AD12-76BC183DACEE}" type="parTrans" cxnId="{5FB937F8-A754-4557-BE6B-F91E9197FE7E}">
      <dgm:prSet/>
      <dgm:spPr/>
      <dgm:t>
        <a:bodyPr/>
        <a:lstStyle/>
        <a:p>
          <a:endParaRPr lang="en-IE"/>
        </a:p>
      </dgm:t>
    </dgm:pt>
    <dgm:pt modelId="{01896B55-735A-4855-BFC7-5E2EA644A993}" type="sibTrans" cxnId="{5FB937F8-A754-4557-BE6B-F91E9197FE7E}">
      <dgm:prSet/>
      <dgm:spPr/>
      <dgm:t>
        <a:bodyPr/>
        <a:lstStyle/>
        <a:p>
          <a:endParaRPr lang="en-IE"/>
        </a:p>
      </dgm:t>
    </dgm:pt>
    <dgm:pt modelId="{0FA74480-1B3C-4B1B-9C8F-7339B5AC38EF}">
      <dgm:prSet/>
      <dgm:spPr/>
      <dgm:t>
        <a:bodyPr/>
        <a:lstStyle/>
        <a:p>
          <a:pPr>
            <a:lnSpc>
              <a:spcPct val="100000"/>
            </a:lnSpc>
          </a:pPr>
          <a:r>
            <a:rPr lang="en-US"/>
            <a:t>Preserve file security metadata.</a:t>
          </a:r>
        </a:p>
      </dgm:t>
    </dgm:pt>
    <dgm:pt modelId="{CE23ECDA-3DFC-488D-8D84-C6E32832D78A}" type="parTrans" cxnId="{65F2374C-41DF-4055-9DE1-CE8675B24178}">
      <dgm:prSet/>
      <dgm:spPr/>
      <dgm:t>
        <a:bodyPr/>
        <a:lstStyle/>
        <a:p>
          <a:endParaRPr lang="en-IE"/>
        </a:p>
      </dgm:t>
    </dgm:pt>
    <dgm:pt modelId="{FBB006DC-2DE4-4F28-8F78-604E3B76623F}" type="sibTrans" cxnId="{65F2374C-41DF-4055-9DE1-CE8675B24178}">
      <dgm:prSet/>
      <dgm:spPr/>
      <dgm:t>
        <a:bodyPr/>
        <a:lstStyle/>
        <a:p>
          <a:endParaRPr lang="en-IE"/>
        </a:p>
      </dgm:t>
    </dgm:pt>
    <dgm:pt modelId="{FF34C229-FD25-4763-A6BE-CB5AA68DF453}">
      <dgm:prSet/>
      <dgm:spPr/>
      <dgm:t>
        <a:bodyPr/>
        <a:lstStyle/>
        <a:p>
          <a:pPr>
            <a:lnSpc>
              <a:spcPct val="100000"/>
            </a:lnSpc>
          </a:pPr>
          <a:r>
            <a:rPr lang="en-US"/>
            <a:t>Restore File/Directory ownership.</a:t>
          </a:r>
        </a:p>
      </dgm:t>
    </dgm:pt>
    <dgm:pt modelId="{4383B72B-427B-41B7-9DD3-37B0702DA30B}" type="parTrans" cxnId="{67860016-4C11-48A0-8BAE-811D69D19E59}">
      <dgm:prSet/>
      <dgm:spPr/>
      <dgm:t>
        <a:bodyPr/>
        <a:lstStyle/>
        <a:p>
          <a:endParaRPr lang="en-IE"/>
        </a:p>
      </dgm:t>
    </dgm:pt>
    <dgm:pt modelId="{1B55AB18-D3EA-4BA1-BB26-4E8F2DE76A4B}" type="sibTrans" cxnId="{67860016-4C11-48A0-8BAE-811D69D19E59}">
      <dgm:prSet/>
      <dgm:spPr/>
      <dgm:t>
        <a:bodyPr/>
        <a:lstStyle/>
        <a:p>
          <a:endParaRPr lang="en-IE"/>
        </a:p>
      </dgm:t>
    </dgm:pt>
    <dgm:pt modelId="{E4676F01-A0E3-43DB-AE1F-28B33BFC5BE1}">
      <dgm:prSet/>
      <dgm:spPr/>
      <dgm:t>
        <a:bodyPr/>
        <a:lstStyle/>
        <a:p>
          <a:pPr>
            <a:lnSpc>
              <a:spcPct val="100000"/>
            </a:lnSpc>
          </a:pPr>
          <a:r>
            <a:rPr lang="en-US"/>
            <a:t>Preserve Hidden/Archive file attributes. </a:t>
          </a:r>
        </a:p>
      </dgm:t>
    </dgm:pt>
    <dgm:pt modelId="{3F6AE1FA-BA1F-48F5-AE38-CFA21295CF18}" type="parTrans" cxnId="{D0A19EAC-9F2D-4A34-A0F0-6F515D78F4FC}">
      <dgm:prSet/>
      <dgm:spPr/>
      <dgm:t>
        <a:bodyPr/>
        <a:lstStyle/>
        <a:p>
          <a:endParaRPr lang="en-IE"/>
        </a:p>
      </dgm:t>
    </dgm:pt>
    <dgm:pt modelId="{9F921E30-5E86-4E1B-9960-257EBC397F28}" type="sibTrans" cxnId="{D0A19EAC-9F2D-4A34-A0F0-6F515D78F4FC}">
      <dgm:prSet/>
      <dgm:spPr/>
      <dgm:t>
        <a:bodyPr/>
        <a:lstStyle/>
        <a:p>
          <a:endParaRPr lang="en-IE"/>
        </a:p>
      </dgm:t>
    </dgm:pt>
    <dgm:pt modelId="{D47E62C1-9224-4355-8E2C-515883CBDF55}">
      <dgm:prSet/>
      <dgm:spPr/>
      <dgm:t>
        <a:bodyPr/>
        <a:lstStyle/>
        <a:p>
          <a:pPr>
            <a:lnSpc>
              <a:spcPct val="100000"/>
            </a:lnSpc>
            <a:defRPr b="1"/>
          </a:pPr>
          <a:r>
            <a:rPr lang="en-US" err="1"/>
            <a:t>RunKeys</a:t>
          </a:r>
          <a:r>
            <a:rPr lang="en-US"/>
            <a:t> &amp; Startup Directories</a:t>
          </a:r>
        </a:p>
      </dgm:t>
    </dgm:pt>
    <dgm:pt modelId="{D56CFA8F-8B97-4EE4-B654-DB1AD60D18A7}" type="parTrans" cxnId="{B216FDE1-0C22-446D-A0B3-77BFA6B24519}">
      <dgm:prSet/>
      <dgm:spPr/>
      <dgm:t>
        <a:bodyPr/>
        <a:lstStyle/>
        <a:p>
          <a:endParaRPr lang="en-IE"/>
        </a:p>
      </dgm:t>
    </dgm:pt>
    <dgm:pt modelId="{A54C6346-96B9-4ECA-BF29-35DF28C2E30B}" type="sibTrans" cxnId="{B216FDE1-0C22-446D-A0B3-77BFA6B24519}">
      <dgm:prSet/>
      <dgm:spPr/>
      <dgm:t>
        <a:bodyPr/>
        <a:lstStyle/>
        <a:p>
          <a:endParaRPr lang="en-IE"/>
        </a:p>
      </dgm:t>
    </dgm:pt>
    <dgm:pt modelId="{CB67AA6E-A136-4CF4-B53E-838D5AAEBF09}">
      <dgm:prSet/>
      <dgm:spPr/>
      <dgm:t>
        <a:bodyPr/>
        <a:lstStyle/>
        <a:p>
          <a:pPr>
            <a:lnSpc>
              <a:spcPct val="100000"/>
            </a:lnSpc>
          </a:pPr>
          <a:r>
            <a:rPr lang="en-US"/>
            <a:t>Clean </a:t>
          </a:r>
          <a:r>
            <a:rPr lang="en-US" err="1"/>
            <a:t>autostart</a:t>
          </a:r>
          <a:r>
            <a:rPr lang="en-US"/>
            <a:t> registrations.</a:t>
          </a:r>
        </a:p>
      </dgm:t>
    </dgm:pt>
    <dgm:pt modelId="{3ACDE3D4-012D-4269-A023-E9DF6AFC3A54}" type="parTrans" cxnId="{F9D7A26C-06E1-4ED8-8711-1582884C3C3D}">
      <dgm:prSet/>
      <dgm:spPr/>
      <dgm:t>
        <a:bodyPr/>
        <a:lstStyle/>
        <a:p>
          <a:endParaRPr lang="en-IE"/>
        </a:p>
      </dgm:t>
    </dgm:pt>
    <dgm:pt modelId="{79AEDC2B-6967-459C-9FBB-C9B8DF2CC4F1}" type="sibTrans" cxnId="{F9D7A26C-06E1-4ED8-8711-1582884C3C3D}">
      <dgm:prSet/>
      <dgm:spPr/>
      <dgm:t>
        <a:bodyPr/>
        <a:lstStyle/>
        <a:p>
          <a:endParaRPr lang="en-IE"/>
        </a:p>
      </dgm:t>
    </dgm:pt>
    <dgm:pt modelId="{C387E69E-6E65-4FF6-B37D-49549C4B26C1}">
      <dgm:prSet/>
      <dgm:spPr/>
      <dgm:t>
        <a:bodyPr/>
        <a:lstStyle/>
        <a:p>
          <a:pPr>
            <a:lnSpc>
              <a:spcPct val="100000"/>
            </a:lnSpc>
          </a:pPr>
          <a:r>
            <a:rPr lang="en-US"/>
            <a:t>Clean known (and not-so-well known) directory &amp; registry locations.</a:t>
          </a:r>
        </a:p>
      </dgm:t>
    </dgm:pt>
    <dgm:pt modelId="{5DD1BE6B-F417-4C9F-AB85-12096BC1A4FE}" type="parTrans" cxnId="{376323BC-FF0A-4324-A554-39A9E1EB71A8}">
      <dgm:prSet/>
      <dgm:spPr/>
      <dgm:t>
        <a:bodyPr/>
        <a:lstStyle/>
        <a:p>
          <a:endParaRPr lang="en-IE"/>
        </a:p>
      </dgm:t>
    </dgm:pt>
    <dgm:pt modelId="{FA8E3E06-2008-4605-82D6-1EB4C6A83436}" type="sibTrans" cxnId="{376323BC-FF0A-4324-A554-39A9E1EB71A8}">
      <dgm:prSet/>
      <dgm:spPr/>
      <dgm:t>
        <a:bodyPr/>
        <a:lstStyle/>
        <a:p>
          <a:endParaRPr lang="en-IE"/>
        </a:p>
      </dgm:t>
    </dgm:pt>
    <dgm:pt modelId="{AC1DE11D-B782-4312-9869-7A79A72BD12B}" type="pres">
      <dgm:prSet presAssocID="{66478C9A-B74B-46CC-806E-C8A8283C80F2}" presName="root" presStyleCnt="0">
        <dgm:presLayoutVars>
          <dgm:dir/>
          <dgm:resizeHandles val="exact"/>
        </dgm:presLayoutVars>
      </dgm:prSet>
      <dgm:spPr/>
    </dgm:pt>
    <dgm:pt modelId="{3D4A8A74-4BE9-43FD-8E79-3F2C4AD4E912}" type="pres">
      <dgm:prSet presAssocID="{5B7EFCAD-2957-4E38-865A-67F32EA46992}" presName="compNode" presStyleCnt="0"/>
      <dgm:spPr/>
    </dgm:pt>
    <dgm:pt modelId="{B5B8BE53-606F-43E6-AE33-02608A903E38}" type="pres">
      <dgm:prSet presAssocID="{5B7EFCAD-2957-4E38-865A-67F32EA4699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pen Folder"/>
        </a:ext>
      </dgm:extLst>
    </dgm:pt>
    <dgm:pt modelId="{13277106-33A8-4D2F-84EE-93BC0E351A36}" type="pres">
      <dgm:prSet presAssocID="{5B7EFCAD-2957-4E38-865A-67F32EA46992}" presName="iconSpace" presStyleCnt="0"/>
      <dgm:spPr/>
    </dgm:pt>
    <dgm:pt modelId="{826E02FB-E97F-48A3-B24E-D203660E636B}" type="pres">
      <dgm:prSet presAssocID="{5B7EFCAD-2957-4E38-865A-67F32EA46992}" presName="parTx" presStyleLbl="revTx" presStyleIdx="0" presStyleCnt="10">
        <dgm:presLayoutVars>
          <dgm:chMax val="0"/>
          <dgm:chPref val="0"/>
        </dgm:presLayoutVars>
      </dgm:prSet>
      <dgm:spPr/>
    </dgm:pt>
    <dgm:pt modelId="{D7530B68-99C1-426C-8290-D397F2565631}" type="pres">
      <dgm:prSet presAssocID="{5B7EFCAD-2957-4E38-865A-67F32EA46992}" presName="txSpace" presStyleCnt="0"/>
      <dgm:spPr/>
    </dgm:pt>
    <dgm:pt modelId="{860D8F11-F675-4CEA-B175-8A499FCC4A9A}" type="pres">
      <dgm:prSet presAssocID="{5B7EFCAD-2957-4E38-865A-67F32EA46992}" presName="desTx" presStyleLbl="revTx" presStyleIdx="1" presStyleCnt="10">
        <dgm:presLayoutVars/>
      </dgm:prSet>
      <dgm:spPr/>
    </dgm:pt>
    <dgm:pt modelId="{9C4F3E5D-1457-4FC5-AF18-A00A07E10D9B}" type="pres">
      <dgm:prSet presAssocID="{DAE4E970-C1DE-4E25-A18D-CE3B34E3E162}" presName="sibTrans" presStyleCnt="0"/>
      <dgm:spPr/>
    </dgm:pt>
    <dgm:pt modelId="{6E3F2589-85BE-4F90-B34B-0C4E84D5E3FB}" type="pres">
      <dgm:prSet presAssocID="{85314E9D-D6A8-48F5-9A41-A0000B9EFB72}" presName="compNode" presStyleCnt="0"/>
      <dgm:spPr/>
    </dgm:pt>
    <dgm:pt modelId="{A7A372A6-B80B-4369-964D-8AE6E905945D}" type="pres">
      <dgm:prSet presAssocID="{85314E9D-D6A8-48F5-9A41-A0000B9EFB7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atabase with solid fill"/>
        </a:ext>
      </dgm:extLst>
    </dgm:pt>
    <dgm:pt modelId="{068F9705-D55D-44DD-B163-9BE3642E0D1C}" type="pres">
      <dgm:prSet presAssocID="{85314E9D-D6A8-48F5-9A41-A0000B9EFB72}" presName="iconSpace" presStyleCnt="0"/>
      <dgm:spPr/>
    </dgm:pt>
    <dgm:pt modelId="{85A32644-8B0C-428A-8D12-E972DD4ACF8A}" type="pres">
      <dgm:prSet presAssocID="{85314E9D-D6A8-48F5-9A41-A0000B9EFB72}" presName="parTx" presStyleLbl="revTx" presStyleIdx="2" presStyleCnt="10">
        <dgm:presLayoutVars>
          <dgm:chMax val="0"/>
          <dgm:chPref val="0"/>
        </dgm:presLayoutVars>
      </dgm:prSet>
      <dgm:spPr/>
    </dgm:pt>
    <dgm:pt modelId="{A491E0EA-A5E7-43C7-8211-E8C884BCBC2C}" type="pres">
      <dgm:prSet presAssocID="{85314E9D-D6A8-48F5-9A41-A0000B9EFB72}" presName="txSpace" presStyleCnt="0"/>
      <dgm:spPr/>
    </dgm:pt>
    <dgm:pt modelId="{6527E687-39BD-4EA5-AFEA-2C5F34B2BA8E}" type="pres">
      <dgm:prSet presAssocID="{85314E9D-D6A8-48F5-9A41-A0000B9EFB72}" presName="desTx" presStyleLbl="revTx" presStyleIdx="3" presStyleCnt="10">
        <dgm:presLayoutVars/>
      </dgm:prSet>
      <dgm:spPr/>
    </dgm:pt>
    <dgm:pt modelId="{D545E191-F5D4-42D5-903A-FA35DECCE4FB}" type="pres">
      <dgm:prSet presAssocID="{62817505-9F5A-48B6-8D83-84B552D99F00}" presName="sibTrans" presStyleCnt="0"/>
      <dgm:spPr/>
    </dgm:pt>
    <dgm:pt modelId="{4B4838F1-98C7-49F9-BFB8-A92FF67702E4}" type="pres">
      <dgm:prSet presAssocID="{8DE2F7C7-822D-470B-BF75-1B75FAE5095C}" presName="compNode" presStyleCnt="0"/>
      <dgm:spPr/>
    </dgm:pt>
    <dgm:pt modelId="{D928FC56-D207-4B3A-AF40-493B983876FC}" type="pres">
      <dgm:prSet presAssocID="{8DE2F7C7-822D-470B-BF75-1B75FAE5095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older"/>
        </a:ext>
      </dgm:extLst>
    </dgm:pt>
    <dgm:pt modelId="{8A2C7890-9BA0-463E-9A3E-F5EFF87AE418}" type="pres">
      <dgm:prSet presAssocID="{8DE2F7C7-822D-470B-BF75-1B75FAE5095C}" presName="iconSpace" presStyleCnt="0"/>
      <dgm:spPr/>
    </dgm:pt>
    <dgm:pt modelId="{06832E5C-5F65-41FA-9C69-CABF08427026}" type="pres">
      <dgm:prSet presAssocID="{8DE2F7C7-822D-470B-BF75-1B75FAE5095C}" presName="parTx" presStyleLbl="revTx" presStyleIdx="4" presStyleCnt="10">
        <dgm:presLayoutVars>
          <dgm:chMax val="0"/>
          <dgm:chPref val="0"/>
        </dgm:presLayoutVars>
      </dgm:prSet>
      <dgm:spPr/>
    </dgm:pt>
    <dgm:pt modelId="{168A5E6E-BA36-441A-A0A8-0A25DDE1344C}" type="pres">
      <dgm:prSet presAssocID="{8DE2F7C7-822D-470B-BF75-1B75FAE5095C}" presName="txSpace" presStyleCnt="0"/>
      <dgm:spPr/>
    </dgm:pt>
    <dgm:pt modelId="{BC3F83C0-7A13-46B2-8FF0-EE8117885E58}" type="pres">
      <dgm:prSet presAssocID="{8DE2F7C7-822D-470B-BF75-1B75FAE5095C}" presName="desTx" presStyleLbl="revTx" presStyleIdx="5" presStyleCnt="10">
        <dgm:presLayoutVars/>
      </dgm:prSet>
      <dgm:spPr/>
    </dgm:pt>
    <dgm:pt modelId="{BFBEC9BE-8DBA-4B1F-954B-F19A92127AEA}" type="pres">
      <dgm:prSet presAssocID="{A04B0E65-8529-4B2B-B58B-540EB9C7B985}" presName="sibTrans" presStyleCnt="0"/>
      <dgm:spPr/>
    </dgm:pt>
    <dgm:pt modelId="{D8F99BA3-BCDA-46D0-87AA-C8123E7E955D}" type="pres">
      <dgm:prSet presAssocID="{D7B60562-72C7-4F99-9F73-2C85ACFA1B30}" presName="compNode" presStyleCnt="0"/>
      <dgm:spPr/>
    </dgm:pt>
    <dgm:pt modelId="{4EA2C62D-04AD-42E8-A968-EC076F277C02}" type="pres">
      <dgm:prSet presAssocID="{D7B60562-72C7-4F99-9F73-2C85ACFA1B3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Folder Search with solid fill"/>
        </a:ext>
      </dgm:extLst>
    </dgm:pt>
    <dgm:pt modelId="{AC34310A-8692-4B04-8067-A73E4A3307B5}" type="pres">
      <dgm:prSet presAssocID="{D7B60562-72C7-4F99-9F73-2C85ACFA1B30}" presName="iconSpace" presStyleCnt="0"/>
      <dgm:spPr/>
    </dgm:pt>
    <dgm:pt modelId="{D459BDD3-6424-49E2-B588-611E40CEBE59}" type="pres">
      <dgm:prSet presAssocID="{D7B60562-72C7-4F99-9F73-2C85ACFA1B30}" presName="parTx" presStyleLbl="revTx" presStyleIdx="6" presStyleCnt="10">
        <dgm:presLayoutVars>
          <dgm:chMax val="0"/>
          <dgm:chPref val="0"/>
        </dgm:presLayoutVars>
      </dgm:prSet>
      <dgm:spPr/>
    </dgm:pt>
    <dgm:pt modelId="{82ABBFA3-E35C-43D3-9F20-5AF239172BF9}" type="pres">
      <dgm:prSet presAssocID="{D7B60562-72C7-4F99-9F73-2C85ACFA1B30}" presName="txSpace" presStyleCnt="0"/>
      <dgm:spPr/>
    </dgm:pt>
    <dgm:pt modelId="{74B52007-CE53-4329-A557-61F964554981}" type="pres">
      <dgm:prSet presAssocID="{D7B60562-72C7-4F99-9F73-2C85ACFA1B30}" presName="desTx" presStyleLbl="revTx" presStyleIdx="7" presStyleCnt="10">
        <dgm:presLayoutVars/>
      </dgm:prSet>
      <dgm:spPr/>
    </dgm:pt>
    <dgm:pt modelId="{5CEE6854-BB4F-4FD7-A89E-C3BD729EC27F}" type="pres">
      <dgm:prSet presAssocID="{01896B55-735A-4855-BFC7-5E2EA644A993}" presName="sibTrans" presStyleCnt="0"/>
      <dgm:spPr/>
    </dgm:pt>
    <dgm:pt modelId="{FF3684E6-6292-4B57-BCF3-E180354E8721}" type="pres">
      <dgm:prSet presAssocID="{D47E62C1-9224-4355-8E2C-515883CBDF55}" presName="compNode" presStyleCnt="0"/>
      <dgm:spPr/>
    </dgm:pt>
    <dgm:pt modelId="{BCFB0D5C-7223-437C-973F-D3C356ACDC2E}" type="pres">
      <dgm:prSet presAssocID="{D47E62C1-9224-4355-8E2C-515883CBDF5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Circles with arrows with solid fill"/>
        </a:ext>
      </dgm:extLst>
    </dgm:pt>
    <dgm:pt modelId="{3C2B661E-C335-4845-A822-7B2C419DE1A2}" type="pres">
      <dgm:prSet presAssocID="{D47E62C1-9224-4355-8E2C-515883CBDF55}" presName="iconSpace" presStyleCnt="0"/>
      <dgm:spPr/>
    </dgm:pt>
    <dgm:pt modelId="{2371CDCC-60E1-49D7-867E-E3EF1703AB2E}" type="pres">
      <dgm:prSet presAssocID="{D47E62C1-9224-4355-8E2C-515883CBDF55}" presName="parTx" presStyleLbl="revTx" presStyleIdx="8" presStyleCnt="10">
        <dgm:presLayoutVars>
          <dgm:chMax val="0"/>
          <dgm:chPref val="0"/>
        </dgm:presLayoutVars>
      </dgm:prSet>
      <dgm:spPr/>
    </dgm:pt>
    <dgm:pt modelId="{F6B4E79F-BC21-4EA6-829C-EC6893B4FA81}" type="pres">
      <dgm:prSet presAssocID="{D47E62C1-9224-4355-8E2C-515883CBDF55}" presName="txSpace" presStyleCnt="0"/>
      <dgm:spPr/>
    </dgm:pt>
    <dgm:pt modelId="{6D566E43-BAE6-4308-B763-061E66A997AD}" type="pres">
      <dgm:prSet presAssocID="{D47E62C1-9224-4355-8E2C-515883CBDF55}" presName="desTx" presStyleLbl="revTx" presStyleIdx="9" presStyleCnt="10">
        <dgm:presLayoutVars/>
      </dgm:prSet>
      <dgm:spPr/>
    </dgm:pt>
  </dgm:ptLst>
  <dgm:cxnLst>
    <dgm:cxn modelId="{3B325E08-E5B0-4747-881F-9951ED8299D7}" srcId="{66478C9A-B74B-46CC-806E-C8A8283C80F2}" destId="{5B7EFCAD-2957-4E38-865A-67F32EA46992}" srcOrd="0" destOrd="0" parTransId="{6461874D-4C4C-4D58-807D-F14035C51682}" sibTransId="{DAE4E970-C1DE-4E25-A18D-CE3B34E3E162}"/>
    <dgm:cxn modelId="{5174F108-3C75-4061-9AF8-6CF0F8A18E0B}" type="presOf" srcId="{F9B01DB8-AB9D-4099-ACF5-9847C730D4C5}" destId="{860D8F11-F675-4CEA-B175-8A499FCC4A9A}" srcOrd="0" destOrd="0" presId="urn:microsoft.com/office/officeart/2018/5/layout/CenteredIconLabelDescriptionList"/>
    <dgm:cxn modelId="{67860016-4C11-48A0-8BAE-811D69D19E59}" srcId="{D7B60562-72C7-4F99-9F73-2C85ACFA1B30}" destId="{FF34C229-FD25-4763-A6BE-CB5AA68DF453}" srcOrd="1" destOrd="0" parTransId="{4383B72B-427B-41B7-9DD3-37B0702DA30B}" sibTransId="{1B55AB18-D3EA-4BA1-BB26-4E8F2DE76A4B}"/>
    <dgm:cxn modelId="{09C28321-FDE7-45D3-8CE1-A3696D1A6EA6}" srcId="{85314E9D-D6A8-48F5-9A41-A0000B9EFB72}" destId="{5E21D3E6-E7A0-41BB-8B08-7B86C3B3F1FD}" srcOrd="0" destOrd="0" parTransId="{420F3565-970A-4D4C-ACFB-A2A27E2491E2}" sibTransId="{9D3E8F4E-FE12-4511-98FF-836A9E263225}"/>
    <dgm:cxn modelId="{03F5E821-7CDB-46E5-A2AE-AE8D7558B94D}" srcId="{5B7EFCAD-2957-4E38-865A-67F32EA46992}" destId="{734DEF3E-5BEF-498D-9A36-5EBDDD4998F7}" srcOrd="1" destOrd="0" parTransId="{290573CB-6AB6-4BDE-92F2-AF9B6251E98F}" sibTransId="{2B9AA8AE-151B-4694-9F85-7BAD67175168}"/>
    <dgm:cxn modelId="{1FE79C24-CD98-4482-B12C-A9BDB99B62BA}" type="presOf" srcId="{FF34C229-FD25-4763-A6BE-CB5AA68DF453}" destId="{74B52007-CE53-4329-A557-61F964554981}" srcOrd="0" destOrd="1" presId="urn:microsoft.com/office/officeart/2018/5/layout/CenteredIconLabelDescriptionList"/>
    <dgm:cxn modelId="{E33D722A-E487-455C-96E3-D604A8B3CEAA}" type="presOf" srcId="{66478C9A-B74B-46CC-806E-C8A8283C80F2}" destId="{AC1DE11D-B782-4312-9869-7A79A72BD12B}" srcOrd="0" destOrd="0" presId="urn:microsoft.com/office/officeart/2018/5/layout/CenteredIconLabelDescriptionList"/>
    <dgm:cxn modelId="{EC88A52E-3552-4479-877E-FFCBC836637C}" type="presOf" srcId="{D7B60562-72C7-4F99-9F73-2C85ACFA1B30}" destId="{D459BDD3-6424-49E2-B588-611E40CEBE59}" srcOrd="0" destOrd="0" presId="urn:microsoft.com/office/officeart/2018/5/layout/CenteredIconLabelDescriptionList"/>
    <dgm:cxn modelId="{8AB4555E-A149-49F5-B23F-B792824EF716}" type="presOf" srcId="{5E21D3E6-E7A0-41BB-8B08-7B86C3B3F1FD}" destId="{6527E687-39BD-4EA5-AFEA-2C5F34B2BA8E}" srcOrd="0" destOrd="0" presId="urn:microsoft.com/office/officeart/2018/5/layout/CenteredIconLabelDescriptionList"/>
    <dgm:cxn modelId="{E08AB763-F8CF-4FB0-A17C-902C028568E3}" type="presOf" srcId="{8DE2F7C7-822D-470B-BF75-1B75FAE5095C}" destId="{06832E5C-5F65-41FA-9C69-CABF08427026}" srcOrd="0" destOrd="0" presId="urn:microsoft.com/office/officeart/2018/5/layout/CenteredIconLabelDescriptionList"/>
    <dgm:cxn modelId="{1FFB7D45-BC19-417F-A3FD-F30EDB28890C}" srcId="{66478C9A-B74B-46CC-806E-C8A8283C80F2}" destId="{85314E9D-D6A8-48F5-9A41-A0000B9EFB72}" srcOrd="1" destOrd="0" parTransId="{6AA03995-3F8F-4B62-869D-52D47FED7BE5}" sibTransId="{62817505-9F5A-48B6-8D83-84B552D99F00}"/>
    <dgm:cxn modelId="{75B9F965-5FEE-4939-B1EE-FC77F707C9BE}" srcId="{5B7EFCAD-2957-4E38-865A-67F32EA46992}" destId="{F9B01DB8-AB9D-4099-ACF5-9847C730D4C5}" srcOrd="0" destOrd="0" parTransId="{1A65F5E7-26D0-451E-A5FD-E8FB8EE6210C}" sibTransId="{C1DB00E1-26C3-4B5F-86E5-03EB30AC5C9C}"/>
    <dgm:cxn modelId="{F7EB1648-A09C-4DAB-A11C-49F871A8752A}" type="presOf" srcId="{5B7EFCAD-2957-4E38-865A-67F32EA46992}" destId="{826E02FB-E97F-48A3-B24E-D203660E636B}" srcOrd="0" destOrd="0" presId="urn:microsoft.com/office/officeart/2018/5/layout/CenteredIconLabelDescriptionList"/>
    <dgm:cxn modelId="{65F2374C-41DF-4055-9DE1-CE8675B24178}" srcId="{D7B60562-72C7-4F99-9F73-2C85ACFA1B30}" destId="{0FA74480-1B3C-4B1B-9C8F-7339B5AC38EF}" srcOrd="0" destOrd="0" parTransId="{CE23ECDA-3DFC-488D-8D84-C6E32832D78A}" sibTransId="{FBB006DC-2DE4-4F28-8F78-604E3B76623F}"/>
    <dgm:cxn modelId="{F9D7A26C-06E1-4ED8-8711-1582884C3C3D}" srcId="{D47E62C1-9224-4355-8E2C-515883CBDF55}" destId="{CB67AA6E-A136-4CF4-B53E-838D5AAEBF09}" srcOrd="0" destOrd="0" parTransId="{3ACDE3D4-012D-4269-A023-E9DF6AFC3A54}" sibTransId="{79AEDC2B-6967-459C-9FBB-C9B8DF2CC4F1}"/>
    <dgm:cxn modelId="{84212B4D-48D1-4553-88B4-45B89D93B150}" type="presOf" srcId="{E4676F01-A0E3-43DB-AE1F-28B33BFC5BE1}" destId="{BC3F83C0-7A13-46B2-8FF0-EE8117885E58}" srcOrd="0" destOrd="0" presId="urn:microsoft.com/office/officeart/2018/5/layout/CenteredIconLabelDescriptionList"/>
    <dgm:cxn modelId="{97EF3170-A2DF-4330-A09F-28A98AFE8895}" type="presOf" srcId="{85314E9D-D6A8-48F5-9A41-A0000B9EFB72}" destId="{85A32644-8B0C-428A-8D12-E972DD4ACF8A}" srcOrd="0" destOrd="0" presId="urn:microsoft.com/office/officeart/2018/5/layout/CenteredIconLabelDescriptionList"/>
    <dgm:cxn modelId="{9698AD72-1172-4B57-A9F7-F823DD53B6B9}" type="presOf" srcId="{AF10E590-FE7F-4C17-A43E-B5ADE57F03B6}" destId="{860D8F11-F675-4CEA-B175-8A499FCC4A9A}" srcOrd="0" destOrd="2" presId="urn:microsoft.com/office/officeart/2018/5/layout/CenteredIconLabelDescriptionList"/>
    <dgm:cxn modelId="{B6EE7B5A-B10A-4B04-9D8D-D4DB471434CC}" type="presOf" srcId="{C387E69E-6E65-4FF6-B37D-49549C4B26C1}" destId="{6D566E43-BAE6-4308-B763-061E66A997AD}" srcOrd="0" destOrd="1" presId="urn:microsoft.com/office/officeart/2018/5/layout/CenteredIconLabelDescriptionList"/>
    <dgm:cxn modelId="{3067157B-9803-44A3-B580-C6B382F5110E}" srcId="{66478C9A-B74B-46CC-806E-C8A8283C80F2}" destId="{8DE2F7C7-822D-470B-BF75-1B75FAE5095C}" srcOrd="2" destOrd="0" parTransId="{2823C6F1-BB37-4DC7-811E-B132AA426868}" sibTransId="{A04B0E65-8529-4B2B-B58B-540EB9C7B985}"/>
    <dgm:cxn modelId="{C277C081-F443-4C46-BA21-B1D0403992B0}" type="presOf" srcId="{D47E62C1-9224-4355-8E2C-515883CBDF55}" destId="{2371CDCC-60E1-49D7-867E-E3EF1703AB2E}" srcOrd="0" destOrd="0" presId="urn:microsoft.com/office/officeart/2018/5/layout/CenteredIconLabelDescriptionList"/>
    <dgm:cxn modelId="{08521D91-D613-4914-8149-8F425CB6DAAB}" type="presOf" srcId="{734DEF3E-5BEF-498D-9A36-5EBDDD4998F7}" destId="{860D8F11-F675-4CEA-B175-8A499FCC4A9A}" srcOrd="0" destOrd="1" presId="urn:microsoft.com/office/officeart/2018/5/layout/CenteredIconLabelDescriptionList"/>
    <dgm:cxn modelId="{D0A19EAC-9F2D-4A34-A0F0-6F515D78F4FC}" srcId="{8DE2F7C7-822D-470B-BF75-1B75FAE5095C}" destId="{E4676F01-A0E3-43DB-AE1F-28B33BFC5BE1}" srcOrd="0" destOrd="0" parTransId="{3F6AE1FA-BA1F-48F5-AE38-CFA21295CF18}" sibTransId="{9F921E30-5E86-4E1B-9960-257EBC397F28}"/>
    <dgm:cxn modelId="{376323BC-FF0A-4324-A554-39A9E1EB71A8}" srcId="{D47E62C1-9224-4355-8E2C-515883CBDF55}" destId="{C387E69E-6E65-4FF6-B37D-49549C4B26C1}" srcOrd="1" destOrd="0" parTransId="{5DD1BE6B-F417-4C9F-AB85-12096BC1A4FE}" sibTransId="{FA8E3E06-2008-4605-82D6-1EB4C6A83436}"/>
    <dgm:cxn modelId="{0E6FABD2-E663-494A-867C-4286E3DDF5F7}" type="presOf" srcId="{CB67AA6E-A136-4CF4-B53E-838D5AAEBF09}" destId="{6D566E43-BAE6-4308-B763-061E66A997AD}" srcOrd="0" destOrd="0" presId="urn:microsoft.com/office/officeart/2018/5/layout/CenteredIconLabelDescriptionList"/>
    <dgm:cxn modelId="{DBCC95D3-017F-443B-8815-06232A7A9606}" type="presOf" srcId="{0FA74480-1B3C-4B1B-9C8F-7339B5AC38EF}" destId="{74B52007-CE53-4329-A557-61F964554981}" srcOrd="0" destOrd="0" presId="urn:microsoft.com/office/officeart/2018/5/layout/CenteredIconLabelDescriptionList"/>
    <dgm:cxn modelId="{B216FDE1-0C22-446D-A0B3-77BFA6B24519}" srcId="{66478C9A-B74B-46CC-806E-C8A8283C80F2}" destId="{D47E62C1-9224-4355-8E2C-515883CBDF55}" srcOrd="4" destOrd="0" parTransId="{D56CFA8F-8B97-4EE4-B654-DB1AD60D18A7}" sibTransId="{A54C6346-96B9-4ECA-BF29-35DF28C2E30B}"/>
    <dgm:cxn modelId="{322D78EA-34EF-410B-A3FA-C7CC2CC6C163}" srcId="{5B7EFCAD-2957-4E38-865A-67F32EA46992}" destId="{AF10E590-FE7F-4C17-A43E-B5ADE57F03B6}" srcOrd="2" destOrd="0" parTransId="{ECD3D4A5-F27A-4161-9958-24DF74693CBB}" sibTransId="{A428D146-7474-48BE-86F4-09B6584CA129}"/>
    <dgm:cxn modelId="{5FB937F8-A754-4557-BE6B-F91E9197FE7E}" srcId="{66478C9A-B74B-46CC-806E-C8A8283C80F2}" destId="{D7B60562-72C7-4F99-9F73-2C85ACFA1B30}" srcOrd="3" destOrd="0" parTransId="{2E0A7A0A-0C82-4B1F-AD12-76BC183DACEE}" sibTransId="{01896B55-735A-4855-BFC7-5E2EA644A993}"/>
    <dgm:cxn modelId="{F4C5EEC5-A955-4A72-B200-9AC179C4564B}" type="presParOf" srcId="{AC1DE11D-B782-4312-9869-7A79A72BD12B}" destId="{3D4A8A74-4BE9-43FD-8E79-3F2C4AD4E912}" srcOrd="0" destOrd="0" presId="urn:microsoft.com/office/officeart/2018/5/layout/CenteredIconLabelDescriptionList"/>
    <dgm:cxn modelId="{F8344C02-8022-476F-B1A6-2E9C904496A9}" type="presParOf" srcId="{3D4A8A74-4BE9-43FD-8E79-3F2C4AD4E912}" destId="{B5B8BE53-606F-43E6-AE33-02608A903E38}" srcOrd="0" destOrd="0" presId="urn:microsoft.com/office/officeart/2018/5/layout/CenteredIconLabelDescriptionList"/>
    <dgm:cxn modelId="{3ECA33F3-AC74-4E55-8EBD-9CB60F2BC587}" type="presParOf" srcId="{3D4A8A74-4BE9-43FD-8E79-3F2C4AD4E912}" destId="{13277106-33A8-4D2F-84EE-93BC0E351A36}" srcOrd="1" destOrd="0" presId="urn:microsoft.com/office/officeart/2018/5/layout/CenteredIconLabelDescriptionList"/>
    <dgm:cxn modelId="{F419A992-DC1F-4B76-B1AF-6F2CEE660E2B}" type="presParOf" srcId="{3D4A8A74-4BE9-43FD-8E79-3F2C4AD4E912}" destId="{826E02FB-E97F-48A3-B24E-D203660E636B}" srcOrd="2" destOrd="0" presId="urn:microsoft.com/office/officeart/2018/5/layout/CenteredIconLabelDescriptionList"/>
    <dgm:cxn modelId="{0FFDD292-B193-472D-B3B2-79D4546B867C}" type="presParOf" srcId="{3D4A8A74-4BE9-43FD-8E79-3F2C4AD4E912}" destId="{D7530B68-99C1-426C-8290-D397F2565631}" srcOrd="3" destOrd="0" presId="urn:microsoft.com/office/officeart/2018/5/layout/CenteredIconLabelDescriptionList"/>
    <dgm:cxn modelId="{227840BE-9F41-4F23-916B-A86EF418EDE3}" type="presParOf" srcId="{3D4A8A74-4BE9-43FD-8E79-3F2C4AD4E912}" destId="{860D8F11-F675-4CEA-B175-8A499FCC4A9A}" srcOrd="4" destOrd="0" presId="urn:microsoft.com/office/officeart/2018/5/layout/CenteredIconLabelDescriptionList"/>
    <dgm:cxn modelId="{99C8D9FB-F6E9-44A8-845C-64DB17C0C80D}" type="presParOf" srcId="{AC1DE11D-B782-4312-9869-7A79A72BD12B}" destId="{9C4F3E5D-1457-4FC5-AF18-A00A07E10D9B}" srcOrd="1" destOrd="0" presId="urn:microsoft.com/office/officeart/2018/5/layout/CenteredIconLabelDescriptionList"/>
    <dgm:cxn modelId="{18A91B54-02F3-4D03-80AF-6C870FAD96ED}" type="presParOf" srcId="{AC1DE11D-B782-4312-9869-7A79A72BD12B}" destId="{6E3F2589-85BE-4F90-B34B-0C4E84D5E3FB}" srcOrd="2" destOrd="0" presId="urn:microsoft.com/office/officeart/2018/5/layout/CenteredIconLabelDescriptionList"/>
    <dgm:cxn modelId="{897DC04C-C48A-4F13-8349-0EB493A12963}" type="presParOf" srcId="{6E3F2589-85BE-4F90-B34B-0C4E84D5E3FB}" destId="{A7A372A6-B80B-4369-964D-8AE6E905945D}" srcOrd="0" destOrd="0" presId="urn:microsoft.com/office/officeart/2018/5/layout/CenteredIconLabelDescriptionList"/>
    <dgm:cxn modelId="{9632ACD9-69F6-4381-81DF-AD719E892F88}" type="presParOf" srcId="{6E3F2589-85BE-4F90-B34B-0C4E84D5E3FB}" destId="{068F9705-D55D-44DD-B163-9BE3642E0D1C}" srcOrd="1" destOrd="0" presId="urn:microsoft.com/office/officeart/2018/5/layout/CenteredIconLabelDescriptionList"/>
    <dgm:cxn modelId="{208CF8E4-9DF3-4B28-9DC8-6150F1C58DA5}" type="presParOf" srcId="{6E3F2589-85BE-4F90-B34B-0C4E84D5E3FB}" destId="{85A32644-8B0C-428A-8D12-E972DD4ACF8A}" srcOrd="2" destOrd="0" presId="urn:microsoft.com/office/officeart/2018/5/layout/CenteredIconLabelDescriptionList"/>
    <dgm:cxn modelId="{84C568CB-52EF-4ED9-ABD3-442E218E7853}" type="presParOf" srcId="{6E3F2589-85BE-4F90-B34B-0C4E84D5E3FB}" destId="{A491E0EA-A5E7-43C7-8211-E8C884BCBC2C}" srcOrd="3" destOrd="0" presId="urn:microsoft.com/office/officeart/2018/5/layout/CenteredIconLabelDescriptionList"/>
    <dgm:cxn modelId="{1556EE68-DADF-4FBB-8632-B232EB2D413E}" type="presParOf" srcId="{6E3F2589-85BE-4F90-B34B-0C4E84D5E3FB}" destId="{6527E687-39BD-4EA5-AFEA-2C5F34B2BA8E}" srcOrd="4" destOrd="0" presId="urn:microsoft.com/office/officeart/2018/5/layout/CenteredIconLabelDescriptionList"/>
    <dgm:cxn modelId="{B2573CCC-BA73-4F49-9180-BC6683D1C967}" type="presParOf" srcId="{AC1DE11D-B782-4312-9869-7A79A72BD12B}" destId="{D545E191-F5D4-42D5-903A-FA35DECCE4FB}" srcOrd="3" destOrd="0" presId="urn:microsoft.com/office/officeart/2018/5/layout/CenteredIconLabelDescriptionList"/>
    <dgm:cxn modelId="{FFF617E6-07C3-4462-A61F-E3C69A7B5E51}" type="presParOf" srcId="{AC1DE11D-B782-4312-9869-7A79A72BD12B}" destId="{4B4838F1-98C7-49F9-BFB8-A92FF67702E4}" srcOrd="4" destOrd="0" presId="urn:microsoft.com/office/officeart/2018/5/layout/CenteredIconLabelDescriptionList"/>
    <dgm:cxn modelId="{0B44D577-11FB-4057-AC52-2E1F6CB5FCEA}" type="presParOf" srcId="{4B4838F1-98C7-49F9-BFB8-A92FF67702E4}" destId="{D928FC56-D207-4B3A-AF40-493B983876FC}" srcOrd="0" destOrd="0" presId="urn:microsoft.com/office/officeart/2018/5/layout/CenteredIconLabelDescriptionList"/>
    <dgm:cxn modelId="{9C7478EF-80BF-4B6D-A7F7-DA9A126EFFCE}" type="presParOf" srcId="{4B4838F1-98C7-49F9-BFB8-A92FF67702E4}" destId="{8A2C7890-9BA0-463E-9A3E-F5EFF87AE418}" srcOrd="1" destOrd="0" presId="urn:microsoft.com/office/officeart/2018/5/layout/CenteredIconLabelDescriptionList"/>
    <dgm:cxn modelId="{7FC5DEB9-5A00-499F-83BE-DDF365CB03F3}" type="presParOf" srcId="{4B4838F1-98C7-49F9-BFB8-A92FF67702E4}" destId="{06832E5C-5F65-41FA-9C69-CABF08427026}" srcOrd="2" destOrd="0" presId="urn:microsoft.com/office/officeart/2018/5/layout/CenteredIconLabelDescriptionList"/>
    <dgm:cxn modelId="{F39A5FC5-C9ED-4074-9BDF-4ED19BA492F0}" type="presParOf" srcId="{4B4838F1-98C7-49F9-BFB8-A92FF67702E4}" destId="{168A5E6E-BA36-441A-A0A8-0A25DDE1344C}" srcOrd="3" destOrd="0" presId="urn:microsoft.com/office/officeart/2018/5/layout/CenteredIconLabelDescriptionList"/>
    <dgm:cxn modelId="{64F8462A-6428-4814-A207-2BECFAF1D42A}" type="presParOf" srcId="{4B4838F1-98C7-49F9-BFB8-A92FF67702E4}" destId="{BC3F83C0-7A13-46B2-8FF0-EE8117885E58}" srcOrd="4" destOrd="0" presId="urn:microsoft.com/office/officeart/2018/5/layout/CenteredIconLabelDescriptionList"/>
    <dgm:cxn modelId="{72BE53A1-098F-43C8-A8A8-ECD32CB5D97C}" type="presParOf" srcId="{AC1DE11D-B782-4312-9869-7A79A72BD12B}" destId="{BFBEC9BE-8DBA-4B1F-954B-F19A92127AEA}" srcOrd="5" destOrd="0" presId="urn:microsoft.com/office/officeart/2018/5/layout/CenteredIconLabelDescriptionList"/>
    <dgm:cxn modelId="{9EAD5D8D-8BDA-4CA3-92A7-4E740415C687}" type="presParOf" srcId="{AC1DE11D-B782-4312-9869-7A79A72BD12B}" destId="{D8F99BA3-BCDA-46D0-87AA-C8123E7E955D}" srcOrd="6" destOrd="0" presId="urn:microsoft.com/office/officeart/2018/5/layout/CenteredIconLabelDescriptionList"/>
    <dgm:cxn modelId="{65B2DFC0-22FD-4FDF-8D3D-CA56EAA7AE63}" type="presParOf" srcId="{D8F99BA3-BCDA-46D0-87AA-C8123E7E955D}" destId="{4EA2C62D-04AD-42E8-A968-EC076F277C02}" srcOrd="0" destOrd="0" presId="urn:microsoft.com/office/officeart/2018/5/layout/CenteredIconLabelDescriptionList"/>
    <dgm:cxn modelId="{2AB48E79-273C-499B-8EEC-9639E373C135}" type="presParOf" srcId="{D8F99BA3-BCDA-46D0-87AA-C8123E7E955D}" destId="{AC34310A-8692-4B04-8067-A73E4A3307B5}" srcOrd="1" destOrd="0" presId="urn:microsoft.com/office/officeart/2018/5/layout/CenteredIconLabelDescriptionList"/>
    <dgm:cxn modelId="{7C9A781D-2EDD-4C89-BF17-2CFB19CAB365}" type="presParOf" srcId="{D8F99BA3-BCDA-46D0-87AA-C8123E7E955D}" destId="{D459BDD3-6424-49E2-B588-611E40CEBE59}" srcOrd="2" destOrd="0" presId="urn:microsoft.com/office/officeart/2018/5/layout/CenteredIconLabelDescriptionList"/>
    <dgm:cxn modelId="{CD25A1C6-0678-4BFE-A485-55C5AB7D83B9}" type="presParOf" srcId="{D8F99BA3-BCDA-46D0-87AA-C8123E7E955D}" destId="{82ABBFA3-E35C-43D3-9F20-5AF239172BF9}" srcOrd="3" destOrd="0" presId="urn:microsoft.com/office/officeart/2018/5/layout/CenteredIconLabelDescriptionList"/>
    <dgm:cxn modelId="{0B92CEF9-8C83-44CE-B1AD-A531945AE2A0}" type="presParOf" srcId="{D8F99BA3-BCDA-46D0-87AA-C8123E7E955D}" destId="{74B52007-CE53-4329-A557-61F964554981}" srcOrd="4" destOrd="0" presId="urn:microsoft.com/office/officeart/2018/5/layout/CenteredIconLabelDescriptionList"/>
    <dgm:cxn modelId="{6EFF9606-65A5-4453-9A3A-489030CC91D1}" type="presParOf" srcId="{AC1DE11D-B782-4312-9869-7A79A72BD12B}" destId="{5CEE6854-BB4F-4FD7-A89E-C3BD729EC27F}" srcOrd="7" destOrd="0" presId="urn:microsoft.com/office/officeart/2018/5/layout/CenteredIconLabelDescriptionList"/>
    <dgm:cxn modelId="{B6DD1D41-91E0-4A68-A95A-399E9CE60FA7}" type="presParOf" srcId="{AC1DE11D-B782-4312-9869-7A79A72BD12B}" destId="{FF3684E6-6292-4B57-BCF3-E180354E8721}" srcOrd="8" destOrd="0" presId="urn:microsoft.com/office/officeart/2018/5/layout/CenteredIconLabelDescriptionList"/>
    <dgm:cxn modelId="{40538212-3DAE-4A9C-BD7C-F0FD2EBC1113}" type="presParOf" srcId="{FF3684E6-6292-4B57-BCF3-E180354E8721}" destId="{BCFB0D5C-7223-437C-973F-D3C356ACDC2E}" srcOrd="0" destOrd="0" presId="urn:microsoft.com/office/officeart/2018/5/layout/CenteredIconLabelDescriptionList"/>
    <dgm:cxn modelId="{4240F337-CB2E-4E5B-8676-09B485FA0DBE}" type="presParOf" srcId="{FF3684E6-6292-4B57-BCF3-E180354E8721}" destId="{3C2B661E-C335-4845-A822-7B2C419DE1A2}" srcOrd="1" destOrd="0" presId="urn:microsoft.com/office/officeart/2018/5/layout/CenteredIconLabelDescriptionList"/>
    <dgm:cxn modelId="{87713CAC-534F-4A31-84B6-532CF7374FB8}" type="presParOf" srcId="{FF3684E6-6292-4B57-BCF3-E180354E8721}" destId="{2371CDCC-60E1-49D7-867E-E3EF1703AB2E}" srcOrd="2" destOrd="0" presId="urn:microsoft.com/office/officeart/2018/5/layout/CenteredIconLabelDescriptionList"/>
    <dgm:cxn modelId="{F866CA0B-64F0-44F5-8F70-F76D03B291FB}" type="presParOf" srcId="{FF3684E6-6292-4B57-BCF3-E180354E8721}" destId="{F6B4E79F-BC21-4EA6-829C-EC6893B4FA81}" srcOrd="3" destOrd="0" presId="urn:microsoft.com/office/officeart/2018/5/layout/CenteredIconLabelDescriptionList"/>
    <dgm:cxn modelId="{80E8D550-A144-4908-9C73-5F5040451561}" type="presParOf" srcId="{FF3684E6-6292-4B57-BCF3-E180354E8721}" destId="{6D566E43-BAE6-4308-B763-061E66A997AD}"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6478C9A-B74B-46CC-806E-C8A8283C80F2}" type="doc">
      <dgm:prSet loTypeId="urn:microsoft.com/office/officeart/2018/5/layout/CenteredIconLabelDescriptionList" loCatId="icon" qsTypeId="urn:microsoft.com/office/officeart/2005/8/quickstyle/simple1" qsCatId="simple" csTypeId="urn:microsoft.com/office/officeart/2005/8/colors/colorful2" csCatId="colorful" phldr="1"/>
      <dgm:spPr/>
      <dgm:t>
        <a:bodyPr/>
        <a:lstStyle/>
        <a:p>
          <a:endParaRPr lang="en-US"/>
        </a:p>
      </dgm:t>
    </dgm:pt>
    <dgm:pt modelId="{5B7EFCAD-2957-4E38-865A-67F32EA46992}">
      <dgm:prSet/>
      <dgm:spPr/>
      <dgm:t>
        <a:bodyPr/>
        <a:lstStyle/>
        <a:p>
          <a:pPr>
            <a:lnSpc>
              <a:spcPct val="100000"/>
            </a:lnSpc>
            <a:defRPr b="1"/>
          </a:pPr>
          <a:r>
            <a:rPr lang="en-US"/>
            <a:t>Windows Service Control Manager</a:t>
          </a:r>
        </a:p>
      </dgm:t>
    </dgm:pt>
    <dgm:pt modelId="{6461874D-4C4C-4D58-807D-F14035C51682}" type="parTrans" cxnId="{3B325E08-E5B0-4747-881F-9951ED8299D7}">
      <dgm:prSet/>
      <dgm:spPr/>
      <dgm:t>
        <a:bodyPr/>
        <a:lstStyle/>
        <a:p>
          <a:endParaRPr lang="en-US"/>
        </a:p>
      </dgm:t>
    </dgm:pt>
    <dgm:pt modelId="{DAE4E970-C1DE-4E25-A18D-CE3B34E3E162}" type="sibTrans" cxnId="{3B325E08-E5B0-4747-881F-9951ED8299D7}">
      <dgm:prSet/>
      <dgm:spPr/>
      <dgm:t>
        <a:bodyPr/>
        <a:lstStyle/>
        <a:p>
          <a:endParaRPr lang="en-US"/>
        </a:p>
      </dgm:t>
    </dgm:pt>
    <dgm:pt modelId="{F9B01DB8-AB9D-4099-ACF5-9847C730D4C5}">
      <dgm:prSet/>
      <dgm:spPr/>
      <dgm:t>
        <a:bodyPr/>
        <a:lstStyle/>
        <a:p>
          <a:pPr>
            <a:lnSpc>
              <a:spcPct val="100000"/>
            </a:lnSpc>
          </a:pPr>
          <a:r>
            <a:rPr lang="en-US"/>
            <a:t>Registration of background Windows Services (Daemons).</a:t>
          </a:r>
        </a:p>
      </dgm:t>
    </dgm:pt>
    <dgm:pt modelId="{1A65F5E7-26D0-451E-A5FD-E8FB8EE6210C}" type="parTrans" cxnId="{75B9F965-5FEE-4939-B1EE-FC77F707C9BE}">
      <dgm:prSet/>
      <dgm:spPr/>
      <dgm:t>
        <a:bodyPr/>
        <a:lstStyle/>
        <a:p>
          <a:endParaRPr lang="en-US"/>
        </a:p>
      </dgm:t>
    </dgm:pt>
    <dgm:pt modelId="{C1DB00E1-26C3-4B5F-86E5-03EB30AC5C9C}" type="sibTrans" cxnId="{75B9F965-5FEE-4939-B1EE-FC77F707C9BE}">
      <dgm:prSet/>
      <dgm:spPr/>
      <dgm:t>
        <a:bodyPr/>
        <a:lstStyle/>
        <a:p>
          <a:endParaRPr lang="en-US"/>
        </a:p>
      </dgm:t>
    </dgm:pt>
    <dgm:pt modelId="{85314E9D-D6A8-48F5-9A41-A0000B9EFB72}">
      <dgm:prSet/>
      <dgm:spPr/>
      <dgm:t>
        <a:bodyPr/>
        <a:lstStyle/>
        <a:p>
          <a:pPr>
            <a:lnSpc>
              <a:spcPct val="100000"/>
            </a:lnSpc>
            <a:defRPr b="1"/>
          </a:pPr>
          <a:r>
            <a:rPr lang="en-US"/>
            <a:t>Windows Task Scheduler</a:t>
          </a:r>
        </a:p>
      </dgm:t>
    </dgm:pt>
    <dgm:pt modelId="{6AA03995-3F8F-4B62-869D-52D47FED7BE5}" type="parTrans" cxnId="{1FFB7D45-BC19-417F-A3FD-F30EDB28890C}">
      <dgm:prSet/>
      <dgm:spPr/>
      <dgm:t>
        <a:bodyPr/>
        <a:lstStyle/>
        <a:p>
          <a:endParaRPr lang="en-US"/>
        </a:p>
      </dgm:t>
    </dgm:pt>
    <dgm:pt modelId="{62817505-9F5A-48B6-8D83-84B552D99F00}" type="sibTrans" cxnId="{1FFB7D45-BC19-417F-A3FD-F30EDB28890C}">
      <dgm:prSet/>
      <dgm:spPr/>
      <dgm:t>
        <a:bodyPr/>
        <a:lstStyle/>
        <a:p>
          <a:endParaRPr lang="en-US"/>
        </a:p>
      </dgm:t>
    </dgm:pt>
    <dgm:pt modelId="{5E21D3E6-E7A0-41BB-8B08-7B86C3B3F1FD}">
      <dgm:prSet/>
      <dgm:spPr/>
      <dgm:t>
        <a:bodyPr/>
        <a:lstStyle/>
        <a:p>
          <a:pPr>
            <a:lnSpc>
              <a:spcPct val="100000"/>
            </a:lnSpc>
          </a:pPr>
          <a:r>
            <a:rPr lang="en-US"/>
            <a:t>Remove tasks scheduled for future execution. </a:t>
          </a:r>
        </a:p>
      </dgm:t>
    </dgm:pt>
    <dgm:pt modelId="{420F3565-970A-4D4C-ACFB-A2A27E2491E2}" type="parTrans" cxnId="{09C28321-FDE7-45D3-8CE1-A3696D1A6EA6}">
      <dgm:prSet/>
      <dgm:spPr/>
      <dgm:t>
        <a:bodyPr/>
        <a:lstStyle/>
        <a:p>
          <a:endParaRPr lang="en-US"/>
        </a:p>
      </dgm:t>
    </dgm:pt>
    <dgm:pt modelId="{9D3E8F4E-FE12-4511-98FF-836A9E263225}" type="sibTrans" cxnId="{09C28321-FDE7-45D3-8CE1-A3696D1A6EA6}">
      <dgm:prSet/>
      <dgm:spPr/>
      <dgm:t>
        <a:bodyPr/>
        <a:lstStyle/>
        <a:p>
          <a:endParaRPr lang="en-US"/>
        </a:p>
      </dgm:t>
    </dgm:pt>
    <dgm:pt modelId="{8DE2F7C7-822D-470B-BF75-1B75FAE5095C}">
      <dgm:prSet/>
      <dgm:spPr/>
      <dgm:t>
        <a:bodyPr/>
        <a:lstStyle/>
        <a:p>
          <a:pPr>
            <a:lnSpc>
              <a:spcPct val="100000"/>
            </a:lnSpc>
            <a:defRPr b="1"/>
          </a:pPr>
          <a:r>
            <a:rPr lang="en-US"/>
            <a:t>Windows BITS</a:t>
          </a:r>
        </a:p>
      </dgm:t>
    </dgm:pt>
    <dgm:pt modelId="{2823C6F1-BB37-4DC7-811E-B132AA426868}" type="parTrans" cxnId="{3067157B-9803-44A3-B580-C6B382F5110E}">
      <dgm:prSet/>
      <dgm:spPr/>
      <dgm:t>
        <a:bodyPr/>
        <a:lstStyle/>
        <a:p>
          <a:endParaRPr lang="en-IE"/>
        </a:p>
      </dgm:t>
    </dgm:pt>
    <dgm:pt modelId="{A04B0E65-8529-4B2B-B58B-540EB9C7B985}" type="sibTrans" cxnId="{3067157B-9803-44A3-B580-C6B382F5110E}">
      <dgm:prSet/>
      <dgm:spPr/>
      <dgm:t>
        <a:bodyPr/>
        <a:lstStyle/>
        <a:p>
          <a:endParaRPr lang="en-IE"/>
        </a:p>
      </dgm:t>
    </dgm:pt>
    <dgm:pt modelId="{E4676F01-A0E3-43DB-AE1F-28B33BFC5BE1}">
      <dgm:prSet/>
      <dgm:spPr/>
      <dgm:t>
        <a:bodyPr/>
        <a:lstStyle/>
        <a:p>
          <a:pPr>
            <a:lnSpc>
              <a:spcPct val="100000"/>
            </a:lnSpc>
          </a:pPr>
          <a:r>
            <a:rPr lang="en-US"/>
            <a:t>Background Intelligent Transfer Service</a:t>
          </a:r>
        </a:p>
      </dgm:t>
    </dgm:pt>
    <dgm:pt modelId="{3F6AE1FA-BA1F-48F5-AE38-CFA21295CF18}" type="parTrans" cxnId="{D0A19EAC-9F2D-4A34-A0F0-6F515D78F4FC}">
      <dgm:prSet/>
      <dgm:spPr/>
      <dgm:t>
        <a:bodyPr/>
        <a:lstStyle/>
        <a:p>
          <a:endParaRPr lang="en-IE"/>
        </a:p>
      </dgm:t>
    </dgm:pt>
    <dgm:pt modelId="{9F921E30-5E86-4E1B-9960-257EBC397F28}" type="sibTrans" cxnId="{D0A19EAC-9F2D-4A34-A0F0-6F515D78F4FC}">
      <dgm:prSet/>
      <dgm:spPr/>
      <dgm:t>
        <a:bodyPr/>
        <a:lstStyle/>
        <a:p>
          <a:endParaRPr lang="en-IE"/>
        </a:p>
      </dgm:t>
    </dgm:pt>
    <dgm:pt modelId="{798BB333-F1C9-42CE-B698-E25A4A9DC708}">
      <dgm:prSet/>
      <dgm:spPr/>
      <dgm:t>
        <a:bodyPr/>
        <a:lstStyle/>
        <a:p>
          <a:pPr>
            <a:lnSpc>
              <a:spcPct val="100000"/>
            </a:lnSpc>
          </a:pPr>
          <a:r>
            <a:rPr lang="en-US"/>
            <a:t>Facilitate intelligent file download</a:t>
          </a:r>
        </a:p>
      </dgm:t>
    </dgm:pt>
    <dgm:pt modelId="{6697C5F4-FAAE-4B23-8E99-29863E4AC016}" type="parTrans" cxnId="{505E5817-6E56-4C22-9034-381E9F173096}">
      <dgm:prSet/>
      <dgm:spPr/>
      <dgm:t>
        <a:bodyPr/>
        <a:lstStyle/>
        <a:p>
          <a:endParaRPr lang="en-IE"/>
        </a:p>
      </dgm:t>
    </dgm:pt>
    <dgm:pt modelId="{B431BF05-C36F-47CD-843D-6223A179A378}" type="sibTrans" cxnId="{505E5817-6E56-4C22-9034-381E9F173096}">
      <dgm:prSet/>
      <dgm:spPr/>
      <dgm:t>
        <a:bodyPr/>
        <a:lstStyle/>
        <a:p>
          <a:endParaRPr lang="en-IE"/>
        </a:p>
      </dgm:t>
    </dgm:pt>
    <dgm:pt modelId="{B662306F-87EC-4250-B9C8-C1D036974ABD}">
      <dgm:prSet/>
      <dgm:spPr/>
      <dgm:t>
        <a:bodyPr/>
        <a:lstStyle/>
        <a:p>
          <a:pPr>
            <a:lnSpc>
              <a:spcPct val="100000"/>
            </a:lnSpc>
          </a:pPr>
          <a:r>
            <a:rPr lang="en-US"/>
            <a:t>Download failure triggers registered handler.</a:t>
          </a:r>
        </a:p>
      </dgm:t>
    </dgm:pt>
    <dgm:pt modelId="{911BE4E2-0A44-4465-9C3E-A64D2A245361}" type="parTrans" cxnId="{59B1B959-7590-49D1-8983-7D59619FF51A}">
      <dgm:prSet/>
      <dgm:spPr/>
      <dgm:t>
        <a:bodyPr/>
        <a:lstStyle/>
        <a:p>
          <a:endParaRPr lang="en-IE"/>
        </a:p>
      </dgm:t>
    </dgm:pt>
    <dgm:pt modelId="{45A2DB46-8BBF-417F-88F3-B3593912207A}" type="sibTrans" cxnId="{59B1B959-7590-49D1-8983-7D59619FF51A}">
      <dgm:prSet/>
      <dgm:spPr/>
      <dgm:t>
        <a:bodyPr/>
        <a:lstStyle/>
        <a:p>
          <a:endParaRPr lang="en-IE"/>
        </a:p>
      </dgm:t>
    </dgm:pt>
    <dgm:pt modelId="{AC1DE11D-B782-4312-9869-7A79A72BD12B}" type="pres">
      <dgm:prSet presAssocID="{66478C9A-B74B-46CC-806E-C8A8283C80F2}" presName="root" presStyleCnt="0">
        <dgm:presLayoutVars>
          <dgm:dir/>
          <dgm:resizeHandles val="exact"/>
        </dgm:presLayoutVars>
      </dgm:prSet>
      <dgm:spPr/>
    </dgm:pt>
    <dgm:pt modelId="{3D4A8A74-4BE9-43FD-8E79-3F2C4AD4E912}" type="pres">
      <dgm:prSet presAssocID="{5B7EFCAD-2957-4E38-865A-67F32EA46992}" presName="compNode" presStyleCnt="0"/>
      <dgm:spPr/>
    </dgm:pt>
    <dgm:pt modelId="{B5B8BE53-606F-43E6-AE33-02608A903E38}" type="pres">
      <dgm:prSet presAssocID="{5B7EFCAD-2957-4E38-865A-67F32EA4699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lockchain with solid fill"/>
        </a:ext>
      </dgm:extLst>
    </dgm:pt>
    <dgm:pt modelId="{13277106-33A8-4D2F-84EE-93BC0E351A36}" type="pres">
      <dgm:prSet presAssocID="{5B7EFCAD-2957-4E38-865A-67F32EA46992}" presName="iconSpace" presStyleCnt="0"/>
      <dgm:spPr/>
    </dgm:pt>
    <dgm:pt modelId="{826E02FB-E97F-48A3-B24E-D203660E636B}" type="pres">
      <dgm:prSet presAssocID="{5B7EFCAD-2957-4E38-865A-67F32EA46992}" presName="parTx" presStyleLbl="revTx" presStyleIdx="0" presStyleCnt="6">
        <dgm:presLayoutVars>
          <dgm:chMax val="0"/>
          <dgm:chPref val="0"/>
        </dgm:presLayoutVars>
      </dgm:prSet>
      <dgm:spPr/>
    </dgm:pt>
    <dgm:pt modelId="{D7530B68-99C1-426C-8290-D397F2565631}" type="pres">
      <dgm:prSet presAssocID="{5B7EFCAD-2957-4E38-865A-67F32EA46992}" presName="txSpace" presStyleCnt="0"/>
      <dgm:spPr/>
    </dgm:pt>
    <dgm:pt modelId="{860D8F11-F675-4CEA-B175-8A499FCC4A9A}" type="pres">
      <dgm:prSet presAssocID="{5B7EFCAD-2957-4E38-865A-67F32EA46992}" presName="desTx" presStyleLbl="revTx" presStyleIdx="1" presStyleCnt="6">
        <dgm:presLayoutVars/>
      </dgm:prSet>
      <dgm:spPr/>
    </dgm:pt>
    <dgm:pt modelId="{9C4F3E5D-1457-4FC5-AF18-A00A07E10D9B}" type="pres">
      <dgm:prSet presAssocID="{DAE4E970-C1DE-4E25-A18D-CE3B34E3E162}" presName="sibTrans" presStyleCnt="0"/>
      <dgm:spPr/>
    </dgm:pt>
    <dgm:pt modelId="{6E3F2589-85BE-4F90-B34B-0C4E84D5E3FB}" type="pres">
      <dgm:prSet presAssocID="{85314E9D-D6A8-48F5-9A41-A0000B9EFB72}" presName="compNode" presStyleCnt="0"/>
      <dgm:spPr/>
    </dgm:pt>
    <dgm:pt modelId="{A7A372A6-B80B-4369-964D-8AE6E905945D}" type="pres">
      <dgm:prSet presAssocID="{85314E9D-D6A8-48F5-9A41-A0000B9EFB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ars with solid fill"/>
        </a:ext>
      </dgm:extLst>
    </dgm:pt>
    <dgm:pt modelId="{068F9705-D55D-44DD-B163-9BE3642E0D1C}" type="pres">
      <dgm:prSet presAssocID="{85314E9D-D6A8-48F5-9A41-A0000B9EFB72}" presName="iconSpace" presStyleCnt="0"/>
      <dgm:spPr/>
    </dgm:pt>
    <dgm:pt modelId="{85A32644-8B0C-428A-8D12-E972DD4ACF8A}" type="pres">
      <dgm:prSet presAssocID="{85314E9D-D6A8-48F5-9A41-A0000B9EFB72}" presName="parTx" presStyleLbl="revTx" presStyleIdx="2" presStyleCnt="6">
        <dgm:presLayoutVars>
          <dgm:chMax val="0"/>
          <dgm:chPref val="0"/>
        </dgm:presLayoutVars>
      </dgm:prSet>
      <dgm:spPr/>
    </dgm:pt>
    <dgm:pt modelId="{A491E0EA-A5E7-43C7-8211-E8C884BCBC2C}" type="pres">
      <dgm:prSet presAssocID="{85314E9D-D6A8-48F5-9A41-A0000B9EFB72}" presName="txSpace" presStyleCnt="0"/>
      <dgm:spPr/>
    </dgm:pt>
    <dgm:pt modelId="{6527E687-39BD-4EA5-AFEA-2C5F34B2BA8E}" type="pres">
      <dgm:prSet presAssocID="{85314E9D-D6A8-48F5-9A41-A0000B9EFB72}" presName="desTx" presStyleLbl="revTx" presStyleIdx="3" presStyleCnt="6">
        <dgm:presLayoutVars/>
      </dgm:prSet>
      <dgm:spPr/>
    </dgm:pt>
    <dgm:pt modelId="{D545E191-F5D4-42D5-903A-FA35DECCE4FB}" type="pres">
      <dgm:prSet presAssocID="{62817505-9F5A-48B6-8D83-84B552D99F00}" presName="sibTrans" presStyleCnt="0"/>
      <dgm:spPr/>
    </dgm:pt>
    <dgm:pt modelId="{4B4838F1-98C7-49F9-BFB8-A92FF67702E4}" type="pres">
      <dgm:prSet presAssocID="{8DE2F7C7-822D-470B-BF75-1B75FAE5095C}" presName="compNode" presStyleCnt="0"/>
      <dgm:spPr/>
    </dgm:pt>
    <dgm:pt modelId="{D928FC56-D207-4B3A-AF40-493B983876FC}" type="pres">
      <dgm:prSet presAssocID="{8DE2F7C7-822D-470B-BF75-1B75FAE5095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wnload from cloud"/>
        </a:ext>
      </dgm:extLst>
    </dgm:pt>
    <dgm:pt modelId="{8A2C7890-9BA0-463E-9A3E-F5EFF87AE418}" type="pres">
      <dgm:prSet presAssocID="{8DE2F7C7-822D-470B-BF75-1B75FAE5095C}" presName="iconSpace" presStyleCnt="0"/>
      <dgm:spPr/>
    </dgm:pt>
    <dgm:pt modelId="{06832E5C-5F65-41FA-9C69-CABF08427026}" type="pres">
      <dgm:prSet presAssocID="{8DE2F7C7-822D-470B-BF75-1B75FAE5095C}" presName="parTx" presStyleLbl="revTx" presStyleIdx="4" presStyleCnt="6">
        <dgm:presLayoutVars>
          <dgm:chMax val="0"/>
          <dgm:chPref val="0"/>
        </dgm:presLayoutVars>
      </dgm:prSet>
      <dgm:spPr/>
    </dgm:pt>
    <dgm:pt modelId="{168A5E6E-BA36-441A-A0A8-0A25DDE1344C}" type="pres">
      <dgm:prSet presAssocID="{8DE2F7C7-822D-470B-BF75-1B75FAE5095C}" presName="txSpace" presStyleCnt="0"/>
      <dgm:spPr/>
    </dgm:pt>
    <dgm:pt modelId="{BC3F83C0-7A13-46B2-8FF0-EE8117885E58}" type="pres">
      <dgm:prSet presAssocID="{8DE2F7C7-822D-470B-BF75-1B75FAE5095C}" presName="desTx" presStyleLbl="revTx" presStyleIdx="5" presStyleCnt="6">
        <dgm:presLayoutVars/>
      </dgm:prSet>
      <dgm:spPr/>
    </dgm:pt>
  </dgm:ptLst>
  <dgm:cxnLst>
    <dgm:cxn modelId="{3B325E08-E5B0-4747-881F-9951ED8299D7}" srcId="{66478C9A-B74B-46CC-806E-C8A8283C80F2}" destId="{5B7EFCAD-2957-4E38-865A-67F32EA46992}" srcOrd="0" destOrd="0" parTransId="{6461874D-4C4C-4D58-807D-F14035C51682}" sibTransId="{DAE4E970-C1DE-4E25-A18D-CE3B34E3E162}"/>
    <dgm:cxn modelId="{5174F108-3C75-4061-9AF8-6CF0F8A18E0B}" type="presOf" srcId="{F9B01DB8-AB9D-4099-ACF5-9847C730D4C5}" destId="{860D8F11-F675-4CEA-B175-8A499FCC4A9A}" srcOrd="0" destOrd="0" presId="urn:microsoft.com/office/officeart/2018/5/layout/CenteredIconLabelDescriptionList"/>
    <dgm:cxn modelId="{505E5817-6E56-4C22-9034-381E9F173096}" srcId="{8DE2F7C7-822D-470B-BF75-1B75FAE5095C}" destId="{798BB333-F1C9-42CE-B698-E25A4A9DC708}" srcOrd="1" destOrd="0" parTransId="{6697C5F4-FAAE-4B23-8E99-29863E4AC016}" sibTransId="{B431BF05-C36F-47CD-843D-6223A179A378}"/>
    <dgm:cxn modelId="{09C28321-FDE7-45D3-8CE1-A3696D1A6EA6}" srcId="{85314E9D-D6A8-48F5-9A41-A0000B9EFB72}" destId="{5E21D3E6-E7A0-41BB-8B08-7B86C3B3F1FD}" srcOrd="0" destOrd="0" parTransId="{420F3565-970A-4D4C-ACFB-A2A27E2491E2}" sibTransId="{9D3E8F4E-FE12-4511-98FF-836A9E263225}"/>
    <dgm:cxn modelId="{E33D722A-E487-455C-96E3-D604A8B3CEAA}" type="presOf" srcId="{66478C9A-B74B-46CC-806E-C8A8283C80F2}" destId="{AC1DE11D-B782-4312-9869-7A79A72BD12B}" srcOrd="0" destOrd="0" presId="urn:microsoft.com/office/officeart/2018/5/layout/CenteredIconLabelDescriptionList"/>
    <dgm:cxn modelId="{D57E463F-95D7-4BD1-BEA1-44203920844A}" type="presOf" srcId="{798BB333-F1C9-42CE-B698-E25A4A9DC708}" destId="{BC3F83C0-7A13-46B2-8FF0-EE8117885E58}" srcOrd="0" destOrd="1" presId="urn:microsoft.com/office/officeart/2018/5/layout/CenteredIconLabelDescriptionList"/>
    <dgm:cxn modelId="{8AB4555E-A149-49F5-B23F-B792824EF716}" type="presOf" srcId="{5E21D3E6-E7A0-41BB-8B08-7B86C3B3F1FD}" destId="{6527E687-39BD-4EA5-AFEA-2C5F34B2BA8E}" srcOrd="0" destOrd="0" presId="urn:microsoft.com/office/officeart/2018/5/layout/CenteredIconLabelDescriptionList"/>
    <dgm:cxn modelId="{E08AB763-F8CF-4FB0-A17C-902C028568E3}" type="presOf" srcId="{8DE2F7C7-822D-470B-BF75-1B75FAE5095C}" destId="{06832E5C-5F65-41FA-9C69-CABF08427026}" srcOrd="0" destOrd="0" presId="urn:microsoft.com/office/officeart/2018/5/layout/CenteredIconLabelDescriptionList"/>
    <dgm:cxn modelId="{6ECE6465-4611-456A-8DFC-F3321B1A6FA9}" type="presOf" srcId="{B662306F-87EC-4250-B9C8-C1D036974ABD}" destId="{BC3F83C0-7A13-46B2-8FF0-EE8117885E58}" srcOrd="0" destOrd="2" presId="urn:microsoft.com/office/officeart/2018/5/layout/CenteredIconLabelDescriptionList"/>
    <dgm:cxn modelId="{1FFB7D45-BC19-417F-A3FD-F30EDB28890C}" srcId="{66478C9A-B74B-46CC-806E-C8A8283C80F2}" destId="{85314E9D-D6A8-48F5-9A41-A0000B9EFB72}" srcOrd="1" destOrd="0" parTransId="{6AA03995-3F8F-4B62-869D-52D47FED7BE5}" sibTransId="{62817505-9F5A-48B6-8D83-84B552D99F00}"/>
    <dgm:cxn modelId="{75B9F965-5FEE-4939-B1EE-FC77F707C9BE}" srcId="{5B7EFCAD-2957-4E38-865A-67F32EA46992}" destId="{F9B01DB8-AB9D-4099-ACF5-9847C730D4C5}" srcOrd="0" destOrd="0" parTransId="{1A65F5E7-26D0-451E-A5FD-E8FB8EE6210C}" sibTransId="{C1DB00E1-26C3-4B5F-86E5-03EB30AC5C9C}"/>
    <dgm:cxn modelId="{F7EB1648-A09C-4DAB-A11C-49F871A8752A}" type="presOf" srcId="{5B7EFCAD-2957-4E38-865A-67F32EA46992}" destId="{826E02FB-E97F-48A3-B24E-D203660E636B}" srcOrd="0" destOrd="0" presId="urn:microsoft.com/office/officeart/2018/5/layout/CenteredIconLabelDescriptionList"/>
    <dgm:cxn modelId="{84212B4D-48D1-4553-88B4-45B89D93B150}" type="presOf" srcId="{E4676F01-A0E3-43DB-AE1F-28B33BFC5BE1}" destId="{BC3F83C0-7A13-46B2-8FF0-EE8117885E58}" srcOrd="0" destOrd="0" presId="urn:microsoft.com/office/officeart/2018/5/layout/CenteredIconLabelDescriptionList"/>
    <dgm:cxn modelId="{97EF3170-A2DF-4330-A09F-28A98AFE8895}" type="presOf" srcId="{85314E9D-D6A8-48F5-9A41-A0000B9EFB72}" destId="{85A32644-8B0C-428A-8D12-E972DD4ACF8A}" srcOrd="0" destOrd="0" presId="urn:microsoft.com/office/officeart/2018/5/layout/CenteredIconLabelDescriptionList"/>
    <dgm:cxn modelId="{59B1B959-7590-49D1-8983-7D59619FF51A}" srcId="{8DE2F7C7-822D-470B-BF75-1B75FAE5095C}" destId="{B662306F-87EC-4250-B9C8-C1D036974ABD}" srcOrd="2" destOrd="0" parTransId="{911BE4E2-0A44-4465-9C3E-A64D2A245361}" sibTransId="{45A2DB46-8BBF-417F-88F3-B3593912207A}"/>
    <dgm:cxn modelId="{3067157B-9803-44A3-B580-C6B382F5110E}" srcId="{66478C9A-B74B-46CC-806E-C8A8283C80F2}" destId="{8DE2F7C7-822D-470B-BF75-1B75FAE5095C}" srcOrd="2" destOrd="0" parTransId="{2823C6F1-BB37-4DC7-811E-B132AA426868}" sibTransId="{A04B0E65-8529-4B2B-B58B-540EB9C7B985}"/>
    <dgm:cxn modelId="{D0A19EAC-9F2D-4A34-A0F0-6F515D78F4FC}" srcId="{8DE2F7C7-822D-470B-BF75-1B75FAE5095C}" destId="{E4676F01-A0E3-43DB-AE1F-28B33BFC5BE1}" srcOrd="0" destOrd="0" parTransId="{3F6AE1FA-BA1F-48F5-AE38-CFA21295CF18}" sibTransId="{9F921E30-5E86-4E1B-9960-257EBC397F28}"/>
    <dgm:cxn modelId="{F4C5EEC5-A955-4A72-B200-9AC179C4564B}" type="presParOf" srcId="{AC1DE11D-B782-4312-9869-7A79A72BD12B}" destId="{3D4A8A74-4BE9-43FD-8E79-3F2C4AD4E912}" srcOrd="0" destOrd="0" presId="urn:microsoft.com/office/officeart/2018/5/layout/CenteredIconLabelDescriptionList"/>
    <dgm:cxn modelId="{F8344C02-8022-476F-B1A6-2E9C904496A9}" type="presParOf" srcId="{3D4A8A74-4BE9-43FD-8E79-3F2C4AD4E912}" destId="{B5B8BE53-606F-43E6-AE33-02608A903E38}" srcOrd="0" destOrd="0" presId="urn:microsoft.com/office/officeart/2018/5/layout/CenteredIconLabelDescriptionList"/>
    <dgm:cxn modelId="{3ECA33F3-AC74-4E55-8EBD-9CB60F2BC587}" type="presParOf" srcId="{3D4A8A74-4BE9-43FD-8E79-3F2C4AD4E912}" destId="{13277106-33A8-4D2F-84EE-93BC0E351A36}" srcOrd="1" destOrd="0" presId="urn:microsoft.com/office/officeart/2018/5/layout/CenteredIconLabelDescriptionList"/>
    <dgm:cxn modelId="{F419A992-DC1F-4B76-B1AF-6F2CEE660E2B}" type="presParOf" srcId="{3D4A8A74-4BE9-43FD-8E79-3F2C4AD4E912}" destId="{826E02FB-E97F-48A3-B24E-D203660E636B}" srcOrd="2" destOrd="0" presId="urn:microsoft.com/office/officeart/2018/5/layout/CenteredIconLabelDescriptionList"/>
    <dgm:cxn modelId="{0FFDD292-B193-472D-B3B2-79D4546B867C}" type="presParOf" srcId="{3D4A8A74-4BE9-43FD-8E79-3F2C4AD4E912}" destId="{D7530B68-99C1-426C-8290-D397F2565631}" srcOrd="3" destOrd="0" presId="urn:microsoft.com/office/officeart/2018/5/layout/CenteredIconLabelDescriptionList"/>
    <dgm:cxn modelId="{227840BE-9F41-4F23-916B-A86EF418EDE3}" type="presParOf" srcId="{3D4A8A74-4BE9-43FD-8E79-3F2C4AD4E912}" destId="{860D8F11-F675-4CEA-B175-8A499FCC4A9A}" srcOrd="4" destOrd="0" presId="urn:microsoft.com/office/officeart/2018/5/layout/CenteredIconLabelDescriptionList"/>
    <dgm:cxn modelId="{99C8D9FB-F6E9-44A8-845C-64DB17C0C80D}" type="presParOf" srcId="{AC1DE11D-B782-4312-9869-7A79A72BD12B}" destId="{9C4F3E5D-1457-4FC5-AF18-A00A07E10D9B}" srcOrd="1" destOrd="0" presId="urn:microsoft.com/office/officeart/2018/5/layout/CenteredIconLabelDescriptionList"/>
    <dgm:cxn modelId="{18A91B54-02F3-4D03-80AF-6C870FAD96ED}" type="presParOf" srcId="{AC1DE11D-B782-4312-9869-7A79A72BD12B}" destId="{6E3F2589-85BE-4F90-B34B-0C4E84D5E3FB}" srcOrd="2" destOrd="0" presId="urn:microsoft.com/office/officeart/2018/5/layout/CenteredIconLabelDescriptionList"/>
    <dgm:cxn modelId="{897DC04C-C48A-4F13-8349-0EB493A12963}" type="presParOf" srcId="{6E3F2589-85BE-4F90-B34B-0C4E84D5E3FB}" destId="{A7A372A6-B80B-4369-964D-8AE6E905945D}" srcOrd="0" destOrd="0" presId="urn:microsoft.com/office/officeart/2018/5/layout/CenteredIconLabelDescriptionList"/>
    <dgm:cxn modelId="{9632ACD9-69F6-4381-81DF-AD719E892F88}" type="presParOf" srcId="{6E3F2589-85BE-4F90-B34B-0C4E84D5E3FB}" destId="{068F9705-D55D-44DD-B163-9BE3642E0D1C}" srcOrd="1" destOrd="0" presId="urn:microsoft.com/office/officeart/2018/5/layout/CenteredIconLabelDescriptionList"/>
    <dgm:cxn modelId="{208CF8E4-9DF3-4B28-9DC8-6150F1C58DA5}" type="presParOf" srcId="{6E3F2589-85BE-4F90-B34B-0C4E84D5E3FB}" destId="{85A32644-8B0C-428A-8D12-E972DD4ACF8A}" srcOrd="2" destOrd="0" presId="urn:microsoft.com/office/officeart/2018/5/layout/CenteredIconLabelDescriptionList"/>
    <dgm:cxn modelId="{84C568CB-52EF-4ED9-ABD3-442E218E7853}" type="presParOf" srcId="{6E3F2589-85BE-4F90-B34B-0C4E84D5E3FB}" destId="{A491E0EA-A5E7-43C7-8211-E8C884BCBC2C}" srcOrd="3" destOrd="0" presId="urn:microsoft.com/office/officeart/2018/5/layout/CenteredIconLabelDescriptionList"/>
    <dgm:cxn modelId="{1556EE68-DADF-4FBB-8632-B232EB2D413E}" type="presParOf" srcId="{6E3F2589-85BE-4F90-B34B-0C4E84D5E3FB}" destId="{6527E687-39BD-4EA5-AFEA-2C5F34B2BA8E}" srcOrd="4" destOrd="0" presId="urn:microsoft.com/office/officeart/2018/5/layout/CenteredIconLabelDescriptionList"/>
    <dgm:cxn modelId="{B2573CCC-BA73-4F49-9180-BC6683D1C967}" type="presParOf" srcId="{AC1DE11D-B782-4312-9869-7A79A72BD12B}" destId="{D545E191-F5D4-42D5-903A-FA35DECCE4FB}" srcOrd="3" destOrd="0" presId="urn:microsoft.com/office/officeart/2018/5/layout/CenteredIconLabelDescriptionList"/>
    <dgm:cxn modelId="{FFF617E6-07C3-4462-A61F-E3C69A7B5E51}" type="presParOf" srcId="{AC1DE11D-B782-4312-9869-7A79A72BD12B}" destId="{4B4838F1-98C7-49F9-BFB8-A92FF67702E4}" srcOrd="4" destOrd="0" presId="urn:microsoft.com/office/officeart/2018/5/layout/CenteredIconLabelDescriptionList"/>
    <dgm:cxn modelId="{0B44D577-11FB-4057-AC52-2E1F6CB5FCEA}" type="presParOf" srcId="{4B4838F1-98C7-49F9-BFB8-A92FF67702E4}" destId="{D928FC56-D207-4B3A-AF40-493B983876FC}" srcOrd="0" destOrd="0" presId="urn:microsoft.com/office/officeart/2018/5/layout/CenteredIconLabelDescriptionList"/>
    <dgm:cxn modelId="{9C7478EF-80BF-4B6D-A7F7-DA9A126EFFCE}" type="presParOf" srcId="{4B4838F1-98C7-49F9-BFB8-A92FF67702E4}" destId="{8A2C7890-9BA0-463E-9A3E-F5EFF87AE418}" srcOrd="1" destOrd="0" presId="urn:microsoft.com/office/officeart/2018/5/layout/CenteredIconLabelDescriptionList"/>
    <dgm:cxn modelId="{7FC5DEB9-5A00-499F-83BE-DDF365CB03F3}" type="presParOf" srcId="{4B4838F1-98C7-49F9-BFB8-A92FF67702E4}" destId="{06832E5C-5F65-41FA-9C69-CABF08427026}" srcOrd="2" destOrd="0" presId="urn:microsoft.com/office/officeart/2018/5/layout/CenteredIconLabelDescriptionList"/>
    <dgm:cxn modelId="{F39A5FC5-C9ED-4074-9BDF-4ED19BA492F0}" type="presParOf" srcId="{4B4838F1-98C7-49F9-BFB8-A92FF67702E4}" destId="{168A5E6E-BA36-441A-A0A8-0A25DDE1344C}" srcOrd="3" destOrd="0" presId="urn:microsoft.com/office/officeart/2018/5/layout/CenteredIconLabelDescriptionList"/>
    <dgm:cxn modelId="{64F8462A-6428-4814-A207-2BECFAF1D42A}" type="presParOf" srcId="{4B4838F1-98C7-49F9-BFB8-A92FF67702E4}" destId="{BC3F83C0-7A13-46B2-8FF0-EE8117885E58}"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D9C4E06-CEE5-494E-AE9D-76F172513666}"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F53E83C-C8B2-4A21-AB40-A340467B1FFA}">
      <dgm:prSet/>
      <dgm:spPr/>
      <dgm:t>
        <a:bodyPr/>
        <a:lstStyle/>
        <a:p>
          <a:pPr>
            <a:lnSpc>
              <a:spcPct val="100000"/>
            </a:lnSpc>
            <a:defRPr b="1"/>
          </a:pPr>
          <a:r>
            <a:rPr lang="en-US"/>
            <a:t>Agile/Scrum</a:t>
          </a:r>
        </a:p>
      </dgm:t>
    </dgm:pt>
    <dgm:pt modelId="{BB830942-653B-4919-A583-954A274173EB}" type="parTrans" cxnId="{F51B46C8-F489-4C78-A755-D7015697D4E8}">
      <dgm:prSet/>
      <dgm:spPr/>
      <dgm:t>
        <a:bodyPr/>
        <a:lstStyle/>
        <a:p>
          <a:endParaRPr lang="en-US"/>
        </a:p>
      </dgm:t>
    </dgm:pt>
    <dgm:pt modelId="{3CD4FC36-01FB-4E61-99EE-2B4A3C94DDE5}" type="sibTrans" cxnId="{F51B46C8-F489-4C78-A755-D7015697D4E8}">
      <dgm:prSet/>
      <dgm:spPr/>
      <dgm:t>
        <a:bodyPr/>
        <a:lstStyle/>
        <a:p>
          <a:endParaRPr lang="en-US"/>
        </a:p>
      </dgm:t>
    </dgm:pt>
    <dgm:pt modelId="{48A9485F-351E-4E37-8921-02D40A359197}">
      <dgm:prSet/>
      <dgm:spPr/>
      <dgm:t>
        <a:bodyPr/>
        <a:lstStyle/>
        <a:p>
          <a:pPr>
            <a:lnSpc>
              <a:spcPct val="100000"/>
            </a:lnSpc>
          </a:pPr>
          <a:r>
            <a:rPr lang="en-US"/>
            <a:t>Daily Standup</a:t>
          </a:r>
        </a:p>
      </dgm:t>
    </dgm:pt>
    <dgm:pt modelId="{36DD1D6A-E009-427B-9C26-6459CA87927A}" type="parTrans" cxnId="{AA6F264F-CE7B-413A-981A-A8113A815993}">
      <dgm:prSet/>
      <dgm:spPr/>
      <dgm:t>
        <a:bodyPr/>
        <a:lstStyle/>
        <a:p>
          <a:endParaRPr lang="en-US"/>
        </a:p>
      </dgm:t>
    </dgm:pt>
    <dgm:pt modelId="{0A8D33B6-53FF-43AB-912C-FF33201A1C64}" type="sibTrans" cxnId="{AA6F264F-CE7B-413A-981A-A8113A815993}">
      <dgm:prSet/>
      <dgm:spPr/>
      <dgm:t>
        <a:bodyPr/>
        <a:lstStyle/>
        <a:p>
          <a:endParaRPr lang="en-US"/>
        </a:p>
      </dgm:t>
    </dgm:pt>
    <dgm:pt modelId="{3ED71676-C156-4C4A-9904-26258E973009}">
      <dgm:prSet/>
      <dgm:spPr/>
      <dgm:t>
        <a:bodyPr/>
        <a:lstStyle/>
        <a:p>
          <a:pPr>
            <a:lnSpc>
              <a:spcPct val="100000"/>
            </a:lnSpc>
          </a:pPr>
          <a:r>
            <a:rPr lang="en-US"/>
            <a:t>2-week Sprint</a:t>
          </a:r>
        </a:p>
      </dgm:t>
    </dgm:pt>
    <dgm:pt modelId="{53BCC76C-F7C8-4CCC-91CE-399749F218D1}" type="parTrans" cxnId="{5AF2DF4E-8ED0-4A5C-862C-68772B6FFE1B}">
      <dgm:prSet/>
      <dgm:spPr/>
      <dgm:t>
        <a:bodyPr/>
        <a:lstStyle/>
        <a:p>
          <a:endParaRPr lang="en-US"/>
        </a:p>
      </dgm:t>
    </dgm:pt>
    <dgm:pt modelId="{CB9AB9B8-ECE5-4987-A8DA-78EE8E417FC9}" type="sibTrans" cxnId="{5AF2DF4E-8ED0-4A5C-862C-68772B6FFE1B}">
      <dgm:prSet/>
      <dgm:spPr/>
      <dgm:t>
        <a:bodyPr/>
        <a:lstStyle/>
        <a:p>
          <a:endParaRPr lang="en-US"/>
        </a:p>
      </dgm:t>
    </dgm:pt>
    <dgm:pt modelId="{9AD20CF8-A5BA-4FB2-84E9-CE59B08C8508}">
      <dgm:prSet/>
      <dgm:spPr/>
      <dgm:t>
        <a:bodyPr/>
        <a:lstStyle/>
        <a:p>
          <a:pPr>
            <a:lnSpc>
              <a:spcPct val="100000"/>
            </a:lnSpc>
          </a:pPr>
          <a:r>
            <a:rPr lang="en-US"/>
            <a:t>6-week PSI (Potentially Shippable Increment) </a:t>
          </a:r>
        </a:p>
      </dgm:t>
    </dgm:pt>
    <dgm:pt modelId="{C10A0F0A-8DB8-44DC-8549-06541062672D}" type="parTrans" cxnId="{6459B2BC-A34B-47B9-BD4A-79406E64D693}">
      <dgm:prSet/>
      <dgm:spPr/>
      <dgm:t>
        <a:bodyPr/>
        <a:lstStyle/>
        <a:p>
          <a:endParaRPr lang="en-US"/>
        </a:p>
      </dgm:t>
    </dgm:pt>
    <dgm:pt modelId="{00D9C974-7A5C-4D3A-90D9-6799A72A454F}" type="sibTrans" cxnId="{6459B2BC-A34B-47B9-BD4A-79406E64D693}">
      <dgm:prSet/>
      <dgm:spPr/>
      <dgm:t>
        <a:bodyPr/>
        <a:lstStyle/>
        <a:p>
          <a:endParaRPr lang="en-US"/>
        </a:p>
      </dgm:t>
    </dgm:pt>
    <dgm:pt modelId="{74A3C0F6-FE22-4130-8290-5F1571722F6F}">
      <dgm:prSet/>
      <dgm:spPr/>
      <dgm:t>
        <a:bodyPr/>
        <a:lstStyle/>
        <a:p>
          <a:pPr>
            <a:lnSpc>
              <a:spcPct val="100000"/>
            </a:lnSpc>
          </a:pPr>
          <a:r>
            <a:rPr lang="en-US"/>
            <a:t>End-of-Sprint Demo </a:t>
          </a:r>
        </a:p>
      </dgm:t>
    </dgm:pt>
    <dgm:pt modelId="{EB760757-30C3-4A85-B3DD-FC34C269B6AF}" type="parTrans" cxnId="{113F1D76-8716-4AC6-99A9-D23149EAD9DD}">
      <dgm:prSet/>
      <dgm:spPr/>
      <dgm:t>
        <a:bodyPr/>
        <a:lstStyle/>
        <a:p>
          <a:endParaRPr lang="en-US"/>
        </a:p>
      </dgm:t>
    </dgm:pt>
    <dgm:pt modelId="{2AF688CF-55CF-45FE-8878-435CB60D57E1}" type="sibTrans" cxnId="{113F1D76-8716-4AC6-99A9-D23149EAD9DD}">
      <dgm:prSet/>
      <dgm:spPr/>
      <dgm:t>
        <a:bodyPr/>
        <a:lstStyle/>
        <a:p>
          <a:endParaRPr lang="en-US"/>
        </a:p>
      </dgm:t>
    </dgm:pt>
    <dgm:pt modelId="{D20DD7E2-1D04-4D4F-94F4-DB2902A634BE}">
      <dgm:prSet/>
      <dgm:spPr/>
      <dgm:t>
        <a:bodyPr/>
        <a:lstStyle/>
        <a:p>
          <a:pPr>
            <a:lnSpc>
              <a:spcPct val="100000"/>
            </a:lnSpc>
          </a:pPr>
          <a:r>
            <a:rPr lang="en-US" dirty="0"/>
            <a:t>Sprint Planning</a:t>
          </a:r>
        </a:p>
        <a:p>
          <a:pPr>
            <a:lnSpc>
              <a:spcPct val="100000"/>
            </a:lnSpc>
          </a:pPr>
          <a:r>
            <a:rPr lang="en-US" dirty="0"/>
            <a:t>Proxy Product Owner</a:t>
          </a:r>
        </a:p>
      </dgm:t>
    </dgm:pt>
    <dgm:pt modelId="{A8B20519-82EE-4D6E-BCE5-DA015F455E83}" type="parTrans" cxnId="{312D5D66-20FA-4050-BAD0-E0E9BB983959}">
      <dgm:prSet/>
      <dgm:spPr/>
      <dgm:t>
        <a:bodyPr/>
        <a:lstStyle/>
        <a:p>
          <a:endParaRPr lang="en-US"/>
        </a:p>
      </dgm:t>
    </dgm:pt>
    <dgm:pt modelId="{B318590B-B787-4849-9BA1-BADCF0323C4A}" type="sibTrans" cxnId="{312D5D66-20FA-4050-BAD0-E0E9BB983959}">
      <dgm:prSet/>
      <dgm:spPr/>
      <dgm:t>
        <a:bodyPr/>
        <a:lstStyle/>
        <a:p>
          <a:endParaRPr lang="en-US"/>
        </a:p>
      </dgm:t>
    </dgm:pt>
    <dgm:pt modelId="{EE92FAF4-CEAA-490D-BF17-5326BBA764B3}">
      <dgm:prSet/>
      <dgm:spPr/>
      <dgm:t>
        <a:bodyPr/>
        <a:lstStyle/>
        <a:p>
          <a:pPr>
            <a:lnSpc>
              <a:spcPct val="100000"/>
            </a:lnSpc>
            <a:defRPr b="1"/>
          </a:pPr>
          <a:r>
            <a:rPr lang="en-IE"/>
            <a:t>Test Driven Development</a:t>
          </a:r>
          <a:endParaRPr lang="en-US"/>
        </a:p>
      </dgm:t>
    </dgm:pt>
    <dgm:pt modelId="{DF2BB757-4B75-41E3-8B52-236F4A0A56A1}" type="parTrans" cxnId="{F8A2DCB3-43CC-4A4B-AB9F-9BF7343B3A91}">
      <dgm:prSet/>
      <dgm:spPr/>
      <dgm:t>
        <a:bodyPr/>
        <a:lstStyle/>
        <a:p>
          <a:endParaRPr lang="en-US"/>
        </a:p>
      </dgm:t>
    </dgm:pt>
    <dgm:pt modelId="{E983A70E-5CB9-4FFD-861E-C5DF59C5279E}" type="sibTrans" cxnId="{F8A2DCB3-43CC-4A4B-AB9F-9BF7343B3A91}">
      <dgm:prSet/>
      <dgm:spPr/>
      <dgm:t>
        <a:bodyPr/>
        <a:lstStyle/>
        <a:p>
          <a:endParaRPr lang="en-US"/>
        </a:p>
      </dgm:t>
    </dgm:pt>
    <dgm:pt modelId="{34CA8B93-5C4E-45E3-A60D-8D9C980E6478}">
      <dgm:prSet/>
      <dgm:spPr/>
      <dgm:t>
        <a:bodyPr/>
        <a:lstStyle/>
        <a:p>
          <a:pPr>
            <a:lnSpc>
              <a:spcPct val="100000"/>
            </a:lnSpc>
          </a:pPr>
          <a:r>
            <a:rPr lang="en-IE"/>
            <a:t>Pair Engineers with SDET</a:t>
          </a:r>
          <a:endParaRPr lang="en-US"/>
        </a:p>
      </dgm:t>
    </dgm:pt>
    <dgm:pt modelId="{25F35DB6-AAF0-43AF-81DB-BC50AE6C3473}" type="parTrans" cxnId="{CE1B1AF7-BE40-4966-8FE0-42E99AFD7CE5}">
      <dgm:prSet/>
      <dgm:spPr/>
      <dgm:t>
        <a:bodyPr/>
        <a:lstStyle/>
        <a:p>
          <a:endParaRPr lang="en-US"/>
        </a:p>
      </dgm:t>
    </dgm:pt>
    <dgm:pt modelId="{14FDBCAC-4E8D-4B50-A57E-08AE8053BDA3}" type="sibTrans" cxnId="{CE1B1AF7-BE40-4966-8FE0-42E99AFD7CE5}">
      <dgm:prSet/>
      <dgm:spPr/>
      <dgm:t>
        <a:bodyPr/>
        <a:lstStyle/>
        <a:p>
          <a:endParaRPr lang="en-US"/>
        </a:p>
      </dgm:t>
    </dgm:pt>
    <dgm:pt modelId="{E6557C1B-61E2-4602-A1A2-771336F2DA7E}">
      <dgm:prSet/>
      <dgm:spPr/>
      <dgm:t>
        <a:bodyPr/>
        <a:lstStyle/>
        <a:p>
          <a:pPr>
            <a:lnSpc>
              <a:spcPct val="100000"/>
            </a:lnSpc>
          </a:pPr>
          <a:r>
            <a:rPr lang="en-IE"/>
            <a:t>Automated Functional Tests</a:t>
          </a:r>
          <a:endParaRPr lang="en-US"/>
        </a:p>
      </dgm:t>
    </dgm:pt>
    <dgm:pt modelId="{DACBF65A-EDE0-4105-9AAB-52D6BAC2F1EC}" type="parTrans" cxnId="{EF466E70-F583-4275-B6A1-19C37557980E}">
      <dgm:prSet/>
      <dgm:spPr/>
      <dgm:t>
        <a:bodyPr/>
        <a:lstStyle/>
        <a:p>
          <a:endParaRPr lang="en-US"/>
        </a:p>
      </dgm:t>
    </dgm:pt>
    <dgm:pt modelId="{B637E8BD-431C-4998-A361-24615B78863A}" type="sibTrans" cxnId="{EF466E70-F583-4275-B6A1-19C37557980E}">
      <dgm:prSet/>
      <dgm:spPr/>
      <dgm:t>
        <a:bodyPr/>
        <a:lstStyle/>
        <a:p>
          <a:endParaRPr lang="en-US"/>
        </a:p>
      </dgm:t>
    </dgm:pt>
    <dgm:pt modelId="{1BBEB1A4-2ACC-4A5B-A970-D86FAF97D32C}">
      <dgm:prSet/>
      <dgm:spPr/>
      <dgm:t>
        <a:bodyPr/>
        <a:lstStyle/>
        <a:p>
          <a:pPr>
            <a:lnSpc>
              <a:spcPct val="100000"/>
            </a:lnSpc>
          </a:pPr>
          <a:r>
            <a:rPr lang="en-IE"/>
            <a:t>Integrated into build</a:t>
          </a:r>
          <a:endParaRPr lang="en-US"/>
        </a:p>
      </dgm:t>
    </dgm:pt>
    <dgm:pt modelId="{7E4CCAC8-D9B7-4BE9-8D75-B5F7862D4573}" type="parTrans" cxnId="{C7ACE9A8-5D36-4C08-80F4-B86B3BC2494E}">
      <dgm:prSet/>
      <dgm:spPr/>
      <dgm:t>
        <a:bodyPr/>
        <a:lstStyle/>
        <a:p>
          <a:endParaRPr lang="en-US"/>
        </a:p>
      </dgm:t>
    </dgm:pt>
    <dgm:pt modelId="{25258399-A245-43F6-A8C7-96B1AC33329D}" type="sibTrans" cxnId="{C7ACE9A8-5D36-4C08-80F4-B86B3BC2494E}">
      <dgm:prSet/>
      <dgm:spPr/>
      <dgm:t>
        <a:bodyPr/>
        <a:lstStyle/>
        <a:p>
          <a:endParaRPr lang="en-US"/>
        </a:p>
      </dgm:t>
    </dgm:pt>
    <dgm:pt modelId="{5985883B-D674-4641-89D9-DC14DE2E8B2A}">
      <dgm:prSet/>
      <dgm:spPr/>
      <dgm:t>
        <a:bodyPr/>
        <a:lstStyle/>
        <a:p>
          <a:pPr>
            <a:lnSpc>
              <a:spcPct val="100000"/>
            </a:lnSpc>
          </a:pPr>
          <a:r>
            <a:rPr lang="en-IE"/>
            <a:t>1000+ Test Cases</a:t>
          </a:r>
          <a:endParaRPr lang="en-US"/>
        </a:p>
      </dgm:t>
    </dgm:pt>
    <dgm:pt modelId="{BE5AB293-04DD-4918-88BE-C9279620BE27}" type="parTrans" cxnId="{A6AA5F9A-256E-4E93-B941-EAFE45B6B9EF}">
      <dgm:prSet/>
      <dgm:spPr/>
      <dgm:t>
        <a:bodyPr/>
        <a:lstStyle/>
        <a:p>
          <a:endParaRPr lang="en-US"/>
        </a:p>
      </dgm:t>
    </dgm:pt>
    <dgm:pt modelId="{71E09EED-D510-49A2-B157-B7FF53896FE7}" type="sibTrans" cxnId="{A6AA5F9A-256E-4E93-B941-EAFE45B6B9EF}">
      <dgm:prSet/>
      <dgm:spPr/>
      <dgm:t>
        <a:bodyPr/>
        <a:lstStyle/>
        <a:p>
          <a:endParaRPr lang="en-US"/>
        </a:p>
      </dgm:t>
    </dgm:pt>
    <dgm:pt modelId="{CFF6C320-C0FF-47AA-959F-FD7A1C7D90A9}">
      <dgm:prSet/>
      <dgm:spPr/>
      <dgm:t>
        <a:bodyPr/>
        <a:lstStyle/>
        <a:p>
          <a:pPr>
            <a:lnSpc>
              <a:spcPct val="100000"/>
            </a:lnSpc>
            <a:defRPr b="1"/>
          </a:pPr>
          <a:r>
            <a:rPr lang="en-IE"/>
            <a:t>Continuous Build</a:t>
          </a:r>
          <a:endParaRPr lang="en-US"/>
        </a:p>
      </dgm:t>
    </dgm:pt>
    <dgm:pt modelId="{ACD8AF92-5786-4517-9B0D-7D4E72288CF7}" type="parTrans" cxnId="{7152B638-49C4-4C55-9E62-4F7A09E43C86}">
      <dgm:prSet/>
      <dgm:spPr/>
      <dgm:t>
        <a:bodyPr/>
        <a:lstStyle/>
        <a:p>
          <a:endParaRPr lang="en-US"/>
        </a:p>
      </dgm:t>
    </dgm:pt>
    <dgm:pt modelId="{31DB1AA9-426A-41F4-B0D8-A72F3F3ABC4F}" type="sibTrans" cxnId="{7152B638-49C4-4C55-9E62-4F7A09E43C86}">
      <dgm:prSet/>
      <dgm:spPr/>
      <dgm:t>
        <a:bodyPr/>
        <a:lstStyle/>
        <a:p>
          <a:endParaRPr lang="en-US"/>
        </a:p>
      </dgm:t>
    </dgm:pt>
    <dgm:pt modelId="{C2A46BD5-E025-4647-B201-65C1CC4298E9}">
      <dgm:prSet/>
      <dgm:spPr/>
      <dgm:t>
        <a:bodyPr/>
        <a:lstStyle/>
        <a:p>
          <a:pPr>
            <a:lnSpc>
              <a:spcPct val="100000"/>
            </a:lnSpc>
          </a:pPr>
          <a:r>
            <a:rPr lang="en-IE" dirty="0"/>
            <a:t>Daily/Weekly/On-demand (PR)</a:t>
          </a:r>
        </a:p>
        <a:p>
          <a:pPr>
            <a:lnSpc>
              <a:spcPct val="100000"/>
            </a:lnSpc>
          </a:pPr>
          <a:r>
            <a:rPr lang="en-IE" dirty="0"/>
            <a:t>Integrated Tests</a:t>
          </a:r>
          <a:endParaRPr lang="en-US" dirty="0"/>
        </a:p>
      </dgm:t>
    </dgm:pt>
    <dgm:pt modelId="{0C3E964B-5B33-4D6C-991E-BD2EC14213F7}" type="parTrans" cxnId="{3C53ABDC-C893-4A69-B466-7BB5F67B4D06}">
      <dgm:prSet/>
      <dgm:spPr/>
      <dgm:t>
        <a:bodyPr/>
        <a:lstStyle/>
        <a:p>
          <a:endParaRPr lang="en-US"/>
        </a:p>
      </dgm:t>
    </dgm:pt>
    <dgm:pt modelId="{65AFB718-3128-4AD1-AB35-C68318C44205}" type="sibTrans" cxnId="{3C53ABDC-C893-4A69-B466-7BB5F67B4D06}">
      <dgm:prSet/>
      <dgm:spPr/>
      <dgm:t>
        <a:bodyPr/>
        <a:lstStyle/>
        <a:p>
          <a:endParaRPr lang="en-US"/>
        </a:p>
      </dgm:t>
    </dgm:pt>
    <dgm:pt modelId="{19CC0378-179C-467E-949E-A1932DA4C439}">
      <dgm:prSet/>
      <dgm:spPr/>
      <dgm:t>
        <a:bodyPr/>
        <a:lstStyle/>
        <a:p>
          <a:pPr>
            <a:lnSpc>
              <a:spcPct val="100000"/>
            </a:lnSpc>
            <a:defRPr b="1"/>
          </a:pPr>
          <a:r>
            <a:rPr lang="en-US" dirty="0"/>
            <a:t>Virus Labs</a:t>
          </a:r>
        </a:p>
      </dgm:t>
    </dgm:pt>
    <dgm:pt modelId="{CB00F2E6-6124-4F9D-AAD0-C1032056450F}" type="parTrans" cxnId="{01DD5C2E-EE55-46D2-8B6C-DC54E480B1A1}">
      <dgm:prSet/>
      <dgm:spPr/>
      <dgm:t>
        <a:bodyPr/>
        <a:lstStyle/>
        <a:p>
          <a:endParaRPr lang="en-IE"/>
        </a:p>
      </dgm:t>
    </dgm:pt>
    <dgm:pt modelId="{6A36429D-70A9-4F52-8AEB-DA1329D1B269}" type="sibTrans" cxnId="{01DD5C2E-EE55-46D2-8B6C-DC54E480B1A1}">
      <dgm:prSet/>
      <dgm:spPr/>
      <dgm:t>
        <a:bodyPr/>
        <a:lstStyle/>
        <a:p>
          <a:endParaRPr lang="en-IE"/>
        </a:p>
      </dgm:t>
    </dgm:pt>
    <dgm:pt modelId="{1A6B27B3-8EFC-4B71-A01D-D86C929B8C46}">
      <dgm:prSet/>
      <dgm:spPr/>
      <dgm:t>
        <a:bodyPr/>
        <a:lstStyle/>
        <a:p>
          <a:pPr>
            <a:lnSpc>
              <a:spcPct val="100000"/>
            </a:lnSpc>
          </a:pPr>
          <a:r>
            <a:rPr lang="en-US" dirty="0"/>
            <a:t>Test against specific Malware</a:t>
          </a:r>
        </a:p>
        <a:p>
          <a:pPr>
            <a:lnSpc>
              <a:spcPct val="100000"/>
            </a:lnSpc>
          </a:pPr>
          <a:r>
            <a:rPr lang="en-US" dirty="0"/>
            <a:t>Remediate Top-10 Ransomware</a:t>
          </a:r>
        </a:p>
      </dgm:t>
    </dgm:pt>
    <dgm:pt modelId="{95AD6E97-40F6-4112-8BDD-BC9D19B0639A}" type="parTrans" cxnId="{529F28DD-F205-47AB-B053-522DD518C5D8}">
      <dgm:prSet/>
      <dgm:spPr/>
      <dgm:t>
        <a:bodyPr/>
        <a:lstStyle/>
        <a:p>
          <a:endParaRPr lang="en-IE"/>
        </a:p>
      </dgm:t>
    </dgm:pt>
    <dgm:pt modelId="{49B39997-BDFD-4E79-AC9E-764E800C6833}" type="sibTrans" cxnId="{529F28DD-F205-47AB-B053-522DD518C5D8}">
      <dgm:prSet/>
      <dgm:spPr/>
      <dgm:t>
        <a:bodyPr/>
        <a:lstStyle/>
        <a:p>
          <a:endParaRPr lang="en-IE"/>
        </a:p>
      </dgm:t>
    </dgm:pt>
    <dgm:pt modelId="{39D9ED43-FCD2-4A3B-B2E4-AE593E09FC18}" type="pres">
      <dgm:prSet presAssocID="{3D9C4E06-CEE5-494E-AE9D-76F172513666}" presName="root" presStyleCnt="0">
        <dgm:presLayoutVars>
          <dgm:dir/>
          <dgm:resizeHandles val="exact"/>
        </dgm:presLayoutVars>
      </dgm:prSet>
      <dgm:spPr/>
    </dgm:pt>
    <dgm:pt modelId="{9BB47FDA-BE6C-4BB9-B129-B3FA27A1903A}" type="pres">
      <dgm:prSet presAssocID="{3F53E83C-C8B2-4A21-AB40-A340467B1FFA}" presName="compNode" presStyleCnt="0"/>
      <dgm:spPr/>
    </dgm:pt>
    <dgm:pt modelId="{8CF0684B-A1B7-4BEE-827C-188C8BE0EDC0}" type="pres">
      <dgm:prSet presAssocID="{3F53E83C-C8B2-4A21-AB40-A340467B1FF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ycle with people outline"/>
        </a:ext>
      </dgm:extLst>
    </dgm:pt>
    <dgm:pt modelId="{7B2C81AF-C419-42F2-BCE4-4F8ACBC15006}" type="pres">
      <dgm:prSet presAssocID="{3F53E83C-C8B2-4A21-AB40-A340467B1FFA}" presName="iconSpace" presStyleCnt="0"/>
      <dgm:spPr/>
    </dgm:pt>
    <dgm:pt modelId="{82833BD6-8764-4E47-880D-B4E8E21D382B}" type="pres">
      <dgm:prSet presAssocID="{3F53E83C-C8B2-4A21-AB40-A340467B1FFA}" presName="parTx" presStyleLbl="revTx" presStyleIdx="0" presStyleCnt="8">
        <dgm:presLayoutVars>
          <dgm:chMax val="0"/>
          <dgm:chPref val="0"/>
        </dgm:presLayoutVars>
      </dgm:prSet>
      <dgm:spPr/>
    </dgm:pt>
    <dgm:pt modelId="{4AD2AD27-66B2-4F2D-8372-DE7BDF1E9E70}" type="pres">
      <dgm:prSet presAssocID="{3F53E83C-C8B2-4A21-AB40-A340467B1FFA}" presName="txSpace" presStyleCnt="0"/>
      <dgm:spPr/>
    </dgm:pt>
    <dgm:pt modelId="{D368AB69-B293-447D-94FC-8C734CE43CF4}" type="pres">
      <dgm:prSet presAssocID="{3F53E83C-C8B2-4A21-AB40-A340467B1FFA}" presName="desTx" presStyleLbl="revTx" presStyleIdx="1" presStyleCnt="8">
        <dgm:presLayoutVars/>
      </dgm:prSet>
      <dgm:spPr/>
    </dgm:pt>
    <dgm:pt modelId="{433189A5-DF0D-4E8A-9743-220EE2792026}" type="pres">
      <dgm:prSet presAssocID="{3CD4FC36-01FB-4E61-99EE-2B4A3C94DDE5}" presName="sibTrans" presStyleCnt="0"/>
      <dgm:spPr/>
    </dgm:pt>
    <dgm:pt modelId="{3F48B2A3-F27C-4484-8CB3-66316DC9641A}" type="pres">
      <dgm:prSet presAssocID="{EE92FAF4-CEAA-490D-BF17-5326BBA764B3}" presName="compNode" presStyleCnt="0"/>
      <dgm:spPr/>
    </dgm:pt>
    <dgm:pt modelId="{136BFB7C-6D89-4817-834F-688ED92D49CE}" type="pres">
      <dgm:prSet presAssocID="{EE92FAF4-CEAA-490D-BF17-5326BBA764B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723171AC-D30A-4101-8EA8-D3C338F310B6}" type="pres">
      <dgm:prSet presAssocID="{EE92FAF4-CEAA-490D-BF17-5326BBA764B3}" presName="iconSpace" presStyleCnt="0"/>
      <dgm:spPr/>
    </dgm:pt>
    <dgm:pt modelId="{FBB56302-73C1-4F03-A7E8-317BE93106D9}" type="pres">
      <dgm:prSet presAssocID="{EE92FAF4-CEAA-490D-BF17-5326BBA764B3}" presName="parTx" presStyleLbl="revTx" presStyleIdx="2" presStyleCnt="8">
        <dgm:presLayoutVars>
          <dgm:chMax val="0"/>
          <dgm:chPref val="0"/>
        </dgm:presLayoutVars>
      </dgm:prSet>
      <dgm:spPr/>
    </dgm:pt>
    <dgm:pt modelId="{681EFE00-B1D7-4E51-8526-857EF5DB1D90}" type="pres">
      <dgm:prSet presAssocID="{EE92FAF4-CEAA-490D-BF17-5326BBA764B3}" presName="txSpace" presStyleCnt="0"/>
      <dgm:spPr/>
    </dgm:pt>
    <dgm:pt modelId="{71B5ECDE-4225-4E3C-A302-75DBEA01BE1C}" type="pres">
      <dgm:prSet presAssocID="{EE92FAF4-CEAA-490D-BF17-5326BBA764B3}" presName="desTx" presStyleLbl="revTx" presStyleIdx="3" presStyleCnt="8">
        <dgm:presLayoutVars/>
      </dgm:prSet>
      <dgm:spPr/>
    </dgm:pt>
    <dgm:pt modelId="{B2319D89-6268-4771-9715-092C750968CB}" type="pres">
      <dgm:prSet presAssocID="{E983A70E-5CB9-4FFD-861E-C5DF59C5279E}" presName="sibTrans" presStyleCnt="0"/>
      <dgm:spPr/>
    </dgm:pt>
    <dgm:pt modelId="{8882B5DF-0D37-4E7F-B9AD-A5F60D28FEA4}" type="pres">
      <dgm:prSet presAssocID="{CFF6C320-C0FF-47AA-959F-FD7A1C7D90A9}" presName="compNode" presStyleCnt="0"/>
      <dgm:spPr/>
    </dgm:pt>
    <dgm:pt modelId="{BF253F92-7C6D-4711-9543-A06D2B942EFB}" type="pres">
      <dgm:prSet presAssocID="{CFF6C320-C0FF-47AA-959F-FD7A1C7D90A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ading"/>
        </a:ext>
      </dgm:extLst>
    </dgm:pt>
    <dgm:pt modelId="{A7CAE07D-2649-44AF-8C1A-2595F3F71E8A}" type="pres">
      <dgm:prSet presAssocID="{CFF6C320-C0FF-47AA-959F-FD7A1C7D90A9}" presName="iconSpace" presStyleCnt="0"/>
      <dgm:spPr/>
    </dgm:pt>
    <dgm:pt modelId="{CB5B4B2E-DA89-4E1B-A350-CA1C17349432}" type="pres">
      <dgm:prSet presAssocID="{CFF6C320-C0FF-47AA-959F-FD7A1C7D90A9}" presName="parTx" presStyleLbl="revTx" presStyleIdx="4" presStyleCnt="8">
        <dgm:presLayoutVars>
          <dgm:chMax val="0"/>
          <dgm:chPref val="0"/>
        </dgm:presLayoutVars>
      </dgm:prSet>
      <dgm:spPr/>
    </dgm:pt>
    <dgm:pt modelId="{33BB8F95-1146-49D3-82C6-CE24FE956584}" type="pres">
      <dgm:prSet presAssocID="{CFF6C320-C0FF-47AA-959F-FD7A1C7D90A9}" presName="txSpace" presStyleCnt="0"/>
      <dgm:spPr/>
    </dgm:pt>
    <dgm:pt modelId="{BC3AFAE6-F014-43A8-B3BF-597F8FD18705}" type="pres">
      <dgm:prSet presAssocID="{CFF6C320-C0FF-47AA-959F-FD7A1C7D90A9}" presName="desTx" presStyleLbl="revTx" presStyleIdx="5" presStyleCnt="8">
        <dgm:presLayoutVars/>
      </dgm:prSet>
      <dgm:spPr/>
    </dgm:pt>
    <dgm:pt modelId="{EC9CD93D-7B33-40FA-B66A-5B063B8A4CB8}" type="pres">
      <dgm:prSet presAssocID="{31DB1AA9-426A-41F4-B0D8-A72F3F3ABC4F}" presName="sibTrans" presStyleCnt="0"/>
      <dgm:spPr/>
    </dgm:pt>
    <dgm:pt modelId="{C564C56A-4B65-4126-B1B2-93E50C1D6E2D}" type="pres">
      <dgm:prSet presAssocID="{19CC0378-179C-467E-949E-A1932DA4C439}" presName="compNode" presStyleCnt="0"/>
      <dgm:spPr/>
    </dgm:pt>
    <dgm:pt modelId="{51258801-AA97-4813-9247-52D791ADAB5F}" type="pres">
      <dgm:prSet presAssocID="{19CC0378-179C-467E-949E-A1932DA4C439}"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io-hazard outline"/>
        </a:ext>
      </dgm:extLst>
    </dgm:pt>
    <dgm:pt modelId="{48F0F397-6E5E-49D3-87A2-9E0B164DDBF1}" type="pres">
      <dgm:prSet presAssocID="{19CC0378-179C-467E-949E-A1932DA4C439}" presName="iconSpace" presStyleCnt="0"/>
      <dgm:spPr/>
    </dgm:pt>
    <dgm:pt modelId="{6E665383-ACBF-4B95-A57A-F9CA5E635CF5}" type="pres">
      <dgm:prSet presAssocID="{19CC0378-179C-467E-949E-A1932DA4C439}" presName="parTx" presStyleLbl="revTx" presStyleIdx="6" presStyleCnt="8">
        <dgm:presLayoutVars>
          <dgm:chMax val="0"/>
          <dgm:chPref val="0"/>
        </dgm:presLayoutVars>
      </dgm:prSet>
      <dgm:spPr/>
    </dgm:pt>
    <dgm:pt modelId="{0A23E7ED-DD83-4B3D-BA88-D03657D19BA6}" type="pres">
      <dgm:prSet presAssocID="{19CC0378-179C-467E-949E-A1932DA4C439}" presName="txSpace" presStyleCnt="0"/>
      <dgm:spPr/>
    </dgm:pt>
    <dgm:pt modelId="{E34E8F6E-8C4A-42BB-9FA1-8268C0DBEDE1}" type="pres">
      <dgm:prSet presAssocID="{19CC0378-179C-467E-949E-A1932DA4C439}" presName="desTx" presStyleLbl="revTx" presStyleIdx="7" presStyleCnt="8">
        <dgm:presLayoutVars/>
      </dgm:prSet>
      <dgm:spPr/>
    </dgm:pt>
  </dgm:ptLst>
  <dgm:cxnLst>
    <dgm:cxn modelId="{8F74C310-1788-475B-AC52-1B74F43788E4}" type="presOf" srcId="{1A6B27B3-8EFC-4B71-A01D-D86C929B8C46}" destId="{E34E8F6E-8C4A-42BB-9FA1-8268C0DBEDE1}" srcOrd="0" destOrd="0" presId="urn:microsoft.com/office/officeart/2018/5/layout/CenteredIconLabelDescriptionList"/>
    <dgm:cxn modelId="{39629426-3B58-47D8-8BDF-2B2103F22A0E}" type="presOf" srcId="{C2A46BD5-E025-4647-B201-65C1CC4298E9}" destId="{BC3AFAE6-F014-43A8-B3BF-597F8FD18705}" srcOrd="0" destOrd="0" presId="urn:microsoft.com/office/officeart/2018/5/layout/CenteredIconLabelDescriptionList"/>
    <dgm:cxn modelId="{01DD5C2E-EE55-46D2-8B6C-DC54E480B1A1}" srcId="{3D9C4E06-CEE5-494E-AE9D-76F172513666}" destId="{19CC0378-179C-467E-949E-A1932DA4C439}" srcOrd="3" destOrd="0" parTransId="{CB00F2E6-6124-4F9D-AAD0-C1032056450F}" sibTransId="{6A36429D-70A9-4F52-8AEB-DA1329D1B269}"/>
    <dgm:cxn modelId="{F2CCF630-BCCB-42AB-BFF1-6A844BBE335E}" type="presOf" srcId="{3F53E83C-C8B2-4A21-AB40-A340467B1FFA}" destId="{82833BD6-8764-4E47-880D-B4E8E21D382B}" srcOrd="0" destOrd="0" presId="urn:microsoft.com/office/officeart/2018/5/layout/CenteredIconLabelDescriptionList"/>
    <dgm:cxn modelId="{7152B638-49C4-4C55-9E62-4F7A09E43C86}" srcId="{3D9C4E06-CEE5-494E-AE9D-76F172513666}" destId="{CFF6C320-C0FF-47AA-959F-FD7A1C7D90A9}" srcOrd="2" destOrd="0" parTransId="{ACD8AF92-5786-4517-9B0D-7D4E72288CF7}" sibTransId="{31DB1AA9-426A-41F4-B0D8-A72F3F3ABC4F}"/>
    <dgm:cxn modelId="{939E455E-72F3-4B7D-A3BA-62004FB825C2}" type="presOf" srcId="{5985883B-D674-4641-89D9-DC14DE2E8B2A}" destId="{71B5ECDE-4225-4E3C-A302-75DBEA01BE1C}" srcOrd="0" destOrd="3" presId="urn:microsoft.com/office/officeart/2018/5/layout/CenteredIconLabelDescriptionList"/>
    <dgm:cxn modelId="{312D5D66-20FA-4050-BAD0-E0E9BB983959}" srcId="{3F53E83C-C8B2-4A21-AB40-A340467B1FFA}" destId="{D20DD7E2-1D04-4D4F-94F4-DB2902A634BE}" srcOrd="4" destOrd="0" parTransId="{A8B20519-82EE-4D6E-BCE5-DA015F455E83}" sibTransId="{B318590B-B787-4849-9BA1-BADCF0323C4A}"/>
    <dgm:cxn modelId="{4C19D747-1C22-404F-9E02-1766EE578AD3}" type="presOf" srcId="{EE92FAF4-CEAA-490D-BF17-5326BBA764B3}" destId="{FBB56302-73C1-4F03-A7E8-317BE93106D9}" srcOrd="0" destOrd="0" presId="urn:microsoft.com/office/officeart/2018/5/layout/CenteredIconLabelDescriptionList"/>
    <dgm:cxn modelId="{B5581C6A-37F8-47B9-B042-1DBFC1C21C58}" type="presOf" srcId="{34CA8B93-5C4E-45E3-A60D-8D9C980E6478}" destId="{71B5ECDE-4225-4E3C-A302-75DBEA01BE1C}" srcOrd="0" destOrd="0" presId="urn:microsoft.com/office/officeart/2018/5/layout/CenteredIconLabelDescriptionList"/>
    <dgm:cxn modelId="{5AF2DF4E-8ED0-4A5C-862C-68772B6FFE1B}" srcId="{3F53E83C-C8B2-4A21-AB40-A340467B1FFA}" destId="{3ED71676-C156-4C4A-9904-26258E973009}" srcOrd="1" destOrd="0" parTransId="{53BCC76C-F7C8-4CCC-91CE-399749F218D1}" sibTransId="{CB9AB9B8-ECE5-4987-A8DA-78EE8E417FC9}"/>
    <dgm:cxn modelId="{AA6F264F-CE7B-413A-981A-A8113A815993}" srcId="{3F53E83C-C8B2-4A21-AB40-A340467B1FFA}" destId="{48A9485F-351E-4E37-8921-02D40A359197}" srcOrd="0" destOrd="0" parTransId="{36DD1D6A-E009-427B-9C26-6459CA87927A}" sibTransId="{0A8D33B6-53FF-43AB-912C-FF33201A1C64}"/>
    <dgm:cxn modelId="{EF466E70-F583-4275-B6A1-19C37557980E}" srcId="{EE92FAF4-CEAA-490D-BF17-5326BBA764B3}" destId="{E6557C1B-61E2-4602-A1A2-771336F2DA7E}" srcOrd="1" destOrd="0" parTransId="{DACBF65A-EDE0-4105-9AAB-52D6BAC2F1EC}" sibTransId="{B637E8BD-431C-4998-A361-24615B78863A}"/>
    <dgm:cxn modelId="{CA187C50-ED81-483D-A542-7BF947B05C7B}" type="presOf" srcId="{3D9C4E06-CEE5-494E-AE9D-76F172513666}" destId="{39D9ED43-FCD2-4A3B-B2E4-AE593E09FC18}" srcOrd="0" destOrd="0" presId="urn:microsoft.com/office/officeart/2018/5/layout/CenteredIconLabelDescriptionList"/>
    <dgm:cxn modelId="{113F1D76-8716-4AC6-99A9-D23149EAD9DD}" srcId="{3F53E83C-C8B2-4A21-AB40-A340467B1FFA}" destId="{74A3C0F6-FE22-4130-8290-5F1571722F6F}" srcOrd="3" destOrd="0" parTransId="{EB760757-30C3-4A85-B3DD-FC34C269B6AF}" sibTransId="{2AF688CF-55CF-45FE-8878-435CB60D57E1}"/>
    <dgm:cxn modelId="{6E451D76-88D0-41C6-B70C-859302754612}" type="presOf" srcId="{3ED71676-C156-4C4A-9904-26258E973009}" destId="{D368AB69-B293-447D-94FC-8C734CE43CF4}" srcOrd="0" destOrd="1" presId="urn:microsoft.com/office/officeart/2018/5/layout/CenteredIconLabelDescriptionList"/>
    <dgm:cxn modelId="{85F17777-3FF4-42EC-96DD-101778D8CBC9}" type="presOf" srcId="{48A9485F-351E-4E37-8921-02D40A359197}" destId="{D368AB69-B293-447D-94FC-8C734CE43CF4}" srcOrd="0" destOrd="0" presId="urn:microsoft.com/office/officeart/2018/5/layout/CenteredIconLabelDescriptionList"/>
    <dgm:cxn modelId="{A6AA5F9A-256E-4E93-B941-EAFE45B6B9EF}" srcId="{EE92FAF4-CEAA-490D-BF17-5326BBA764B3}" destId="{5985883B-D674-4641-89D9-DC14DE2E8B2A}" srcOrd="3" destOrd="0" parTransId="{BE5AB293-04DD-4918-88BE-C9279620BE27}" sibTransId="{71E09EED-D510-49A2-B157-B7FF53896FE7}"/>
    <dgm:cxn modelId="{CF461EA2-D36A-4CBB-B477-66B63BDE1525}" type="presOf" srcId="{CFF6C320-C0FF-47AA-959F-FD7A1C7D90A9}" destId="{CB5B4B2E-DA89-4E1B-A350-CA1C17349432}" srcOrd="0" destOrd="0" presId="urn:microsoft.com/office/officeart/2018/5/layout/CenteredIconLabelDescriptionList"/>
    <dgm:cxn modelId="{B8ACC7A3-3820-455A-9545-1978DE6B6D8C}" type="presOf" srcId="{9AD20CF8-A5BA-4FB2-84E9-CE59B08C8508}" destId="{D368AB69-B293-447D-94FC-8C734CE43CF4}" srcOrd="0" destOrd="2" presId="urn:microsoft.com/office/officeart/2018/5/layout/CenteredIconLabelDescriptionList"/>
    <dgm:cxn modelId="{C21B17A4-AAD2-4AE2-BF71-5E51A0BA799D}" type="presOf" srcId="{74A3C0F6-FE22-4130-8290-5F1571722F6F}" destId="{D368AB69-B293-447D-94FC-8C734CE43CF4}" srcOrd="0" destOrd="3" presId="urn:microsoft.com/office/officeart/2018/5/layout/CenteredIconLabelDescriptionList"/>
    <dgm:cxn modelId="{C7ACE9A8-5D36-4C08-80F4-B86B3BC2494E}" srcId="{EE92FAF4-CEAA-490D-BF17-5326BBA764B3}" destId="{1BBEB1A4-2ACC-4A5B-A970-D86FAF97D32C}" srcOrd="2" destOrd="0" parTransId="{7E4CCAC8-D9B7-4BE9-8D75-B5F7862D4573}" sibTransId="{25258399-A245-43F6-A8C7-96B1AC33329D}"/>
    <dgm:cxn modelId="{31DF90A9-0B7C-468C-9C35-3E8FAB1B1498}" type="presOf" srcId="{E6557C1B-61E2-4602-A1A2-771336F2DA7E}" destId="{71B5ECDE-4225-4E3C-A302-75DBEA01BE1C}" srcOrd="0" destOrd="1" presId="urn:microsoft.com/office/officeart/2018/5/layout/CenteredIconLabelDescriptionList"/>
    <dgm:cxn modelId="{5C16F2B0-F494-44B7-9794-AC8D450FAD9A}" type="presOf" srcId="{1BBEB1A4-2ACC-4A5B-A970-D86FAF97D32C}" destId="{71B5ECDE-4225-4E3C-A302-75DBEA01BE1C}" srcOrd="0" destOrd="2" presId="urn:microsoft.com/office/officeart/2018/5/layout/CenteredIconLabelDescriptionList"/>
    <dgm:cxn modelId="{F8A2DCB3-43CC-4A4B-AB9F-9BF7343B3A91}" srcId="{3D9C4E06-CEE5-494E-AE9D-76F172513666}" destId="{EE92FAF4-CEAA-490D-BF17-5326BBA764B3}" srcOrd="1" destOrd="0" parTransId="{DF2BB757-4B75-41E3-8B52-236F4A0A56A1}" sibTransId="{E983A70E-5CB9-4FFD-861E-C5DF59C5279E}"/>
    <dgm:cxn modelId="{6459B2BC-A34B-47B9-BD4A-79406E64D693}" srcId="{3F53E83C-C8B2-4A21-AB40-A340467B1FFA}" destId="{9AD20CF8-A5BA-4FB2-84E9-CE59B08C8508}" srcOrd="2" destOrd="0" parTransId="{C10A0F0A-8DB8-44DC-8549-06541062672D}" sibTransId="{00D9C974-7A5C-4D3A-90D9-6799A72A454F}"/>
    <dgm:cxn modelId="{46EBDBC7-2745-4CE6-8178-96EB3560B650}" type="presOf" srcId="{19CC0378-179C-467E-949E-A1932DA4C439}" destId="{6E665383-ACBF-4B95-A57A-F9CA5E635CF5}" srcOrd="0" destOrd="0" presId="urn:microsoft.com/office/officeart/2018/5/layout/CenteredIconLabelDescriptionList"/>
    <dgm:cxn modelId="{F51B46C8-F489-4C78-A755-D7015697D4E8}" srcId="{3D9C4E06-CEE5-494E-AE9D-76F172513666}" destId="{3F53E83C-C8B2-4A21-AB40-A340467B1FFA}" srcOrd="0" destOrd="0" parTransId="{BB830942-653B-4919-A583-954A274173EB}" sibTransId="{3CD4FC36-01FB-4E61-99EE-2B4A3C94DDE5}"/>
    <dgm:cxn modelId="{3C53ABDC-C893-4A69-B466-7BB5F67B4D06}" srcId="{CFF6C320-C0FF-47AA-959F-FD7A1C7D90A9}" destId="{C2A46BD5-E025-4647-B201-65C1CC4298E9}" srcOrd="0" destOrd="0" parTransId="{0C3E964B-5B33-4D6C-991E-BD2EC14213F7}" sibTransId="{65AFB718-3128-4AD1-AB35-C68318C44205}"/>
    <dgm:cxn modelId="{529F28DD-F205-47AB-B053-522DD518C5D8}" srcId="{19CC0378-179C-467E-949E-A1932DA4C439}" destId="{1A6B27B3-8EFC-4B71-A01D-D86C929B8C46}" srcOrd="0" destOrd="0" parTransId="{95AD6E97-40F6-4112-8BDD-BC9D19B0639A}" sibTransId="{49B39997-BDFD-4E79-AC9E-764E800C6833}"/>
    <dgm:cxn modelId="{F83C2DE7-F1B9-410C-8F9B-4A7D2A3E9264}" type="presOf" srcId="{D20DD7E2-1D04-4D4F-94F4-DB2902A634BE}" destId="{D368AB69-B293-447D-94FC-8C734CE43CF4}" srcOrd="0" destOrd="4" presId="urn:microsoft.com/office/officeart/2018/5/layout/CenteredIconLabelDescriptionList"/>
    <dgm:cxn modelId="{CE1B1AF7-BE40-4966-8FE0-42E99AFD7CE5}" srcId="{EE92FAF4-CEAA-490D-BF17-5326BBA764B3}" destId="{34CA8B93-5C4E-45E3-A60D-8D9C980E6478}" srcOrd="0" destOrd="0" parTransId="{25F35DB6-AAF0-43AF-81DB-BC50AE6C3473}" sibTransId="{14FDBCAC-4E8D-4B50-A57E-08AE8053BDA3}"/>
    <dgm:cxn modelId="{A2856959-CC13-4266-B3B8-93F4E62CB85E}" type="presParOf" srcId="{39D9ED43-FCD2-4A3B-B2E4-AE593E09FC18}" destId="{9BB47FDA-BE6C-4BB9-B129-B3FA27A1903A}" srcOrd="0" destOrd="0" presId="urn:microsoft.com/office/officeart/2018/5/layout/CenteredIconLabelDescriptionList"/>
    <dgm:cxn modelId="{2336A3CF-5817-4329-9D8E-DEB2CAE6AE68}" type="presParOf" srcId="{9BB47FDA-BE6C-4BB9-B129-B3FA27A1903A}" destId="{8CF0684B-A1B7-4BEE-827C-188C8BE0EDC0}" srcOrd="0" destOrd="0" presId="urn:microsoft.com/office/officeart/2018/5/layout/CenteredIconLabelDescriptionList"/>
    <dgm:cxn modelId="{A0CA391F-6D48-406E-B931-49982BE3005D}" type="presParOf" srcId="{9BB47FDA-BE6C-4BB9-B129-B3FA27A1903A}" destId="{7B2C81AF-C419-42F2-BCE4-4F8ACBC15006}" srcOrd="1" destOrd="0" presId="urn:microsoft.com/office/officeart/2018/5/layout/CenteredIconLabelDescriptionList"/>
    <dgm:cxn modelId="{84D21C19-2EFB-44B1-A9FA-9E40B8B8FB59}" type="presParOf" srcId="{9BB47FDA-BE6C-4BB9-B129-B3FA27A1903A}" destId="{82833BD6-8764-4E47-880D-B4E8E21D382B}" srcOrd="2" destOrd="0" presId="urn:microsoft.com/office/officeart/2018/5/layout/CenteredIconLabelDescriptionList"/>
    <dgm:cxn modelId="{E12B3EF8-3885-44EA-A187-E55B30F5D44F}" type="presParOf" srcId="{9BB47FDA-BE6C-4BB9-B129-B3FA27A1903A}" destId="{4AD2AD27-66B2-4F2D-8372-DE7BDF1E9E70}" srcOrd="3" destOrd="0" presId="urn:microsoft.com/office/officeart/2018/5/layout/CenteredIconLabelDescriptionList"/>
    <dgm:cxn modelId="{09072C1E-EA15-4C57-A16F-98871C11ABBA}" type="presParOf" srcId="{9BB47FDA-BE6C-4BB9-B129-B3FA27A1903A}" destId="{D368AB69-B293-447D-94FC-8C734CE43CF4}" srcOrd="4" destOrd="0" presId="urn:microsoft.com/office/officeart/2018/5/layout/CenteredIconLabelDescriptionList"/>
    <dgm:cxn modelId="{8B7B5C15-871B-4F2E-AB5C-CADAAAB6AB02}" type="presParOf" srcId="{39D9ED43-FCD2-4A3B-B2E4-AE593E09FC18}" destId="{433189A5-DF0D-4E8A-9743-220EE2792026}" srcOrd="1" destOrd="0" presId="urn:microsoft.com/office/officeart/2018/5/layout/CenteredIconLabelDescriptionList"/>
    <dgm:cxn modelId="{8EBDDF9A-25F4-47D6-80CD-2D3421170145}" type="presParOf" srcId="{39D9ED43-FCD2-4A3B-B2E4-AE593E09FC18}" destId="{3F48B2A3-F27C-4484-8CB3-66316DC9641A}" srcOrd="2" destOrd="0" presId="urn:microsoft.com/office/officeart/2018/5/layout/CenteredIconLabelDescriptionList"/>
    <dgm:cxn modelId="{39C1C051-DA60-4DC2-BAB7-185CC53825D2}" type="presParOf" srcId="{3F48B2A3-F27C-4484-8CB3-66316DC9641A}" destId="{136BFB7C-6D89-4817-834F-688ED92D49CE}" srcOrd="0" destOrd="0" presId="urn:microsoft.com/office/officeart/2018/5/layout/CenteredIconLabelDescriptionList"/>
    <dgm:cxn modelId="{CFAE4FC6-DE39-49E6-9E40-6EB7FD299CD0}" type="presParOf" srcId="{3F48B2A3-F27C-4484-8CB3-66316DC9641A}" destId="{723171AC-D30A-4101-8EA8-D3C338F310B6}" srcOrd="1" destOrd="0" presId="urn:microsoft.com/office/officeart/2018/5/layout/CenteredIconLabelDescriptionList"/>
    <dgm:cxn modelId="{08D806A3-7DE2-4E1E-80A0-10696F8F2B28}" type="presParOf" srcId="{3F48B2A3-F27C-4484-8CB3-66316DC9641A}" destId="{FBB56302-73C1-4F03-A7E8-317BE93106D9}" srcOrd="2" destOrd="0" presId="urn:microsoft.com/office/officeart/2018/5/layout/CenteredIconLabelDescriptionList"/>
    <dgm:cxn modelId="{E0D42DED-66CE-453B-994E-70535A402A51}" type="presParOf" srcId="{3F48B2A3-F27C-4484-8CB3-66316DC9641A}" destId="{681EFE00-B1D7-4E51-8526-857EF5DB1D90}" srcOrd="3" destOrd="0" presId="urn:microsoft.com/office/officeart/2018/5/layout/CenteredIconLabelDescriptionList"/>
    <dgm:cxn modelId="{8E0ED485-FD6F-4609-AC42-9738D24067BF}" type="presParOf" srcId="{3F48B2A3-F27C-4484-8CB3-66316DC9641A}" destId="{71B5ECDE-4225-4E3C-A302-75DBEA01BE1C}" srcOrd="4" destOrd="0" presId="urn:microsoft.com/office/officeart/2018/5/layout/CenteredIconLabelDescriptionList"/>
    <dgm:cxn modelId="{C4896C42-EB67-4325-95B1-128A5518FA99}" type="presParOf" srcId="{39D9ED43-FCD2-4A3B-B2E4-AE593E09FC18}" destId="{B2319D89-6268-4771-9715-092C750968CB}" srcOrd="3" destOrd="0" presId="urn:microsoft.com/office/officeart/2018/5/layout/CenteredIconLabelDescriptionList"/>
    <dgm:cxn modelId="{0D32CE6F-F0A1-4474-AA33-C1BFD4CB964F}" type="presParOf" srcId="{39D9ED43-FCD2-4A3B-B2E4-AE593E09FC18}" destId="{8882B5DF-0D37-4E7F-B9AD-A5F60D28FEA4}" srcOrd="4" destOrd="0" presId="urn:microsoft.com/office/officeart/2018/5/layout/CenteredIconLabelDescriptionList"/>
    <dgm:cxn modelId="{367452EC-0224-4F01-9EB9-892B7F32A939}" type="presParOf" srcId="{8882B5DF-0D37-4E7F-B9AD-A5F60D28FEA4}" destId="{BF253F92-7C6D-4711-9543-A06D2B942EFB}" srcOrd="0" destOrd="0" presId="urn:microsoft.com/office/officeart/2018/5/layout/CenteredIconLabelDescriptionList"/>
    <dgm:cxn modelId="{D8DE55F7-680B-430E-AEEE-B1B43B1371BD}" type="presParOf" srcId="{8882B5DF-0D37-4E7F-B9AD-A5F60D28FEA4}" destId="{A7CAE07D-2649-44AF-8C1A-2595F3F71E8A}" srcOrd="1" destOrd="0" presId="urn:microsoft.com/office/officeart/2018/5/layout/CenteredIconLabelDescriptionList"/>
    <dgm:cxn modelId="{23224C15-A741-44D5-A81E-9251D16E7F8A}" type="presParOf" srcId="{8882B5DF-0D37-4E7F-B9AD-A5F60D28FEA4}" destId="{CB5B4B2E-DA89-4E1B-A350-CA1C17349432}" srcOrd="2" destOrd="0" presId="urn:microsoft.com/office/officeart/2018/5/layout/CenteredIconLabelDescriptionList"/>
    <dgm:cxn modelId="{33DAD2A8-8D3D-49C9-BB7E-7939EB886A34}" type="presParOf" srcId="{8882B5DF-0D37-4E7F-B9AD-A5F60D28FEA4}" destId="{33BB8F95-1146-49D3-82C6-CE24FE956584}" srcOrd="3" destOrd="0" presId="urn:microsoft.com/office/officeart/2018/5/layout/CenteredIconLabelDescriptionList"/>
    <dgm:cxn modelId="{159D675E-D8AE-490F-BD8C-9879678FB18D}" type="presParOf" srcId="{8882B5DF-0D37-4E7F-B9AD-A5F60D28FEA4}" destId="{BC3AFAE6-F014-43A8-B3BF-597F8FD18705}" srcOrd="4" destOrd="0" presId="urn:microsoft.com/office/officeart/2018/5/layout/CenteredIconLabelDescriptionList"/>
    <dgm:cxn modelId="{0E06578E-AAC4-4ED7-B437-214AE2B9A012}" type="presParOf" srcId="{39D9ED43-FCD2-4A3B-B2E4-AE593E09FC18}" destId="{EC9CD93D-7B33-40FA-B66A-5B063B8A4CB8}" srcOrd="5" destOrd="0" presId="urn:microsoft.com/office/officeart/2018/5/layout/CenteredIconLabelDescriptionList"/>
    <dgm:cxn modelId="{D014DD86-A34E-468E-94C9-4D934E858412}" type="presParOf" srcId="{39D9ED43-FCD2-4A3B-B2E4-AE593E09FC18}" destId="{C564C56A-4B65-4126-B1B2-93E50C1D6E2D}" srcOrd="6" destOrd="0" presId="urn:microsoft.com/office/officeart/2018/5/layout/CenteredIconLabelDescriptionList"/>
    <dgm:cxn modelId="{579E1A30-CA3B-49A6-A5C2-C886BCB338C3}" type="presParOf" srcId="{C564C56A-4B65-4126-B1B2-93E50C1D6E2D}" destId="{51258801-AA97-4813-9247-52D791ADAB5F}" srcOrd="0" destOrd="0" presId="urn:microsoft.com/office/officeart/2018/5/layout/CenteredIconLabelDescriptionList"/>
    <dgm:cxn modelId="{3905B873-D4F9-4DAE-AC01-751B05CF5CD8}" type="presParOf" srcId="{C564C56A-4B65-4126-B1B2-93E50C1D6E2D}" destId="{48F0F397-6E5E-49D3-87A2-9E0B164DDBF1}" srcOrd="1" destOrd="0" presId="urn:microsoft.com/office/officeart/2018/5/layout/CenteredIconLabelDescriptionList"/>
    <dgm:cxn modelId="{247E67A0-AF7D-4939-86C7-0B24684AFF78}" type="presParOf" srcId="{C564C56A-4B65-4126-B1B2-93E50C1D6E2D}" destId="{6E665383-ACBF-4B95-A57A-F9CA5E635CF5}" srcOrd="2" destOrd="0" presId="urn:microsoft.com/office/officeart/2018/5/layout/CenteredIconLabelDescriptionList"/>
    <dgm:cxn modelId="{100A7557-D528-4825-9F2A-9430C151AC0A}" type="presParOf" srcId="{C564C56A-4B65-4126-B1B2-93E50C1D6E2D}" destId="{0A23E7ED-DD83-4B3D-BA88-D03657D19BA6}" srcOrd="3" destOrd="0" presId="urn:microsoft.com/office/officeart/2018/5/layout/CenteredIconLabelDescriptionList"/>
    <dgm:cxn modelId="{00160D55-C3AF-4A22-B6FA-C59EBAC68032}" type="presParOf" srcId="{C564C56A-4B65-4126-B1B2-93E50C1D6E2D}" destId="{E34E8F6E-8C4A-42BB-9FA1-8268C0DBEDE1}"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E7C41FB-5F90-48C6-9EAE-4DCE3391DA89}"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F1FD04B2-F904-4F4B-9DB4-8BF4D7B7E419}">
      <dgm:prSet/>
      <dgm:spPr/>
      <dgm:t>
        <a:bodyPr/>
        <a:lstStyle/>
        <a:p>
          <a:pPr>
            <a:lnSpc>
              <a:spcPct val="100000"/>
            </a:lnSpc>
            <a:defRPr b="1"/>
          </a:pPr>
          <a:r>
            <a:rPr lang="en-US" dirty="0"/>
            <a:t>Endpoint is ‘highly’ sensitive to resource utilization</a:t>
          </a:r>
        </a:p>
      </dgm:t>
    </dgm:pt>
    <dgm:pt modelId="{D5265384-24A0-4898-8BE2-1E83FF041ABB}" type="parTrans" cxnId="{A548FC84-F1EA-4819-89EA-BEFE45C08830}">
      <dgm:prSet/>
      <dgm:spPr/>
      <dgm:t>
        <a:bodyPr/>
        <a:lstStyle/>
        <a:p>
          <a:endParaRPr lang="en-US"/>
        </a:p>
      </dgm:t>
    </dgm:pt>
    <dgm:pt modelId="{1B8D0C0E-7150-44D8-A29F-448F545AF40C}" type="sibTrans" cxnId="{A548FC84-F1EA-4819-89EA-BEFE45C08830}">
      <dgm:prSet/>
      <dgm:spPr/>
      <dgm:t>
        <a:bodyPr/>
        <a:lstStyle/>
        <a:p>
          <a:endParaRPr lang="en-US"/>
        </a:p>
      </dgm:t>
    </dgm:pt>
    <dgm:pt modelId="{3C777314-7C0F-4AC0-B60B-4F7952A80F7C}">
      <dgm:prSet/>
      <dgm:spPr/>
      <dgm:t>
        <a:bodyPr/>
        <a:lstStyle/>
        <a:p>
          <a:pPr>
            <a:lnSpc>
              <a:spcPct val="100000"/>
            </a:lnSpc>
            <a:defRPr b="1"/>
          </a:pPr>
          <a:r>
            <a:rPr lang="en-US" dirty="0"/>
            <a:t>EPP should be in the background</a:t>
          </a:r>
        </a:p>
      </dgm:t>
    </dgm:pt>
    <dgm:pt modelId="{01B6C02F-E811-4BA1-B4A4-68464FF3777F}" type="parTrans" cxnId="{B9DCA712-C1E2-4545-A44C-5D0249A6224F}">
      <dgm:prSet/>
      <dgm:spPr/>
      <dgm:t>
        <a:bodyPr/>
        <a:lstStyle/>
        <a:p>
          <a:endParaRPr lang="en-US"/>
        </a:p>
      </dgm:t>
    </dgm:pt>
    <dgm:pt modelId="{00FDDD46-9567-4DAF-8676-379039105BBC}" type="sibTrans" cxnId="{B9DCA712-C1E2-4545-A44C-5D0249A6224F}">
      <dgm:prSet/>
      <dgm:spPr/>
      <dgm:t>
        <a:bodyPr/>
        <a:lstStyle/>
        <a:p>
          <a:endParaRPr lang="en-US"/>
        </a:p>
      </dgm:t>
    </dgm:pt>
    <dgm:pt modelId="{77C4EF86-219F-4DD6-BAE6-05E95EC31B37}">
      <dgm:prSet/>
      <dgm:spPr/>
      <dgm:t>
        <a:bodyPr/>
        <a:lstStyle/>
        <a:p>
          <a:pPr>
            <a:lnSpc>
              <a:spcPct val="100000"/>
            </a:lnSpc>
            <a:defRPr b="1"/>
          </a:pPr>
          <a:r>
            <a:rPr lang="en-US"/>
            <a:t>Public Tests rule the day</a:t>
          </a:r>
        </a:p>
      </dgm:t>
    </dgm:pt>
    <dgm:pt modelId="{0B9D8BC9-4A3B-4E6A-9E02-78F26C1FA0EA}" type="parTrans" cxnId="{A17D66AF-3346-4FF2-9DF3-5EE0FE4FCADC}">
      <dgm:prSet/>
      <dgm:spPr/>
      <dgm:t>
        <a:bodyPr/>
        <a:lstStyle/>
        <a:p>
          <a:endParaRPr lang="en-US"/>
        </a:p>
      </dgm:t>
    </dgm:pt>
    <dgm:pt modelId="{FC73A07D-54D9-432E-A765-7A26B4AA888C}" type="sibTrans" cxnId="{A17D66AF-3346-4FF2-9DF3-5EE0FE4FCADC}">
      <dgm:prSet/>
      <dgm:spPr/>
      <dgm:t>
        <a:bodyPr/>
        <a:lstStyle/>
        <a:p>
          <a:endParaRPr lang="en-US"/>
        </a:p>
      </dgm:t>
    </dgm:pt>
    <dgm:pt modelId="{9BD3BFB4-9F3E-422D-B066-9920D3FD4F5D}">
      <dgm:prSet/>
      <dgm:spPr/>
      <dgm:t>
        <a:bodyPr/>
        <a:lstStyle/>
        <a:p>
          <a:pPr>
            <a:lnSpc>
              <a:spcPct val="100000"/>
            </a:lnSpc>
          </a:pPr>
          <a:r>
            <a:rPr lang="en-US"/>
            <a:t>AV-TEST</a:t>
          </a:r>
        </a:p>
      </dgm:t>
    </dgm:pt>
    <dgm:pt modelId="{576109D9-1640-49E3-A34E-0CE1380DFC5A}" type="parTrans" cxnId="{6D3FB16A-71A8-4852-8E39-415191775C0A}">
      <dgm:prSet/>
      <dgm:spPr/>
      <dgm:t>
        <a:bodyPr/>
        <a:lstStyle/>
        <a:p>
          <a:endParaRPr lang="en-US"/>
        </a:p>
      </dgm:t>
    </dgm:pt>
    <dgm:pt modelId="{C66EB131-57DF-4C1F-842F-EEB64E6F0B4F}" type="sibTrans" cxnId="{6D3FB16A-71A8-4852-8E39-415191775C0A}">
      <dgm:prSet/>
      <dgm:spPr/>
      <dgm:t>
        <a:bodyPr/>
        <a:lstStyle/>
        <a:p>
          <a:endParaRPr lang="en-US"/>
        </a:p>
      </dgm:t>
    </dgm:pt>
    <dgm:pt modelId="{0D5424F1-4E0C-4EAA-A531-9887269CAAFB}">
      <dgm:prSet/>
      <dgm:spPr/>
      <dgm:t>
        <a:bodyPr/>
        <a:lstStyle/>
        <a:p>
          <a:pPr>
            <a:lnSpc>
              <a:spcPct val="100000"/>
            </a:lnSpc>
          </a:pPr>
          <a:r>
            <a:rPr lang="en-US"/>
            <a:t>AV-Comparisons</a:t>
          </a:r>
        </a:p>
      </dgm:t>
    </dgm:pt>
    <dgm:pt modelId="{AB3972B7-EBFF-47C0-95EB-D59EE77E8B6D}" type="parTrans" cxnId="{98949FA3-4987-4BAF-9B89-693B073BDD37}">
      <dgm:prSet/>
      <dgm:spPr/>
      <dgm:t>
        <a:bodyPr/>
        <a:lstStyle/>
        <a:p>
          <a:endParaRPr lang="en-US"/>
        </a:p>
      </dgm:t>
    </dgm:pt>
    <dgm:pt modelId="{93907EDD-875B-47E0-AEE3-47DDE0C1010F}" type="sibTrans" cxnId="{98949FA3-4987-4BAF-9B89-693B073BDD37}">
      <dgm:prSet/>
      <dgm:spPr/>
      <dgm:t>
        <a:bodyPr/>
        <a:lstStyle/>
        <a:p>
          <a:endParaRPr lang="en-US"/>
        </a:p>
      </dgm:t>
    </dgm:pt>
    <dgm:pt modelId="{271C63CF-BDA0-4CAB-B390-677BE11CEC23}">
      <dgm:prSet/>
      <dgm:spPr/>
      <dgm:t>
        <a:bodyPr/>
        <a:lstStyle/>
        <a:p>
          <a:pPr>
            <a:lnSpc>
              <a:spcPct val="100000"/>
            </a:lnSpc>
          </a:pPr>
          <a:r>
            <a:rPr lang="en-US"/>
            <a:t>Operation imperceptible to the user</a:t>
          </a:r>
        </a:p>
      </dgm:t>
    </dgm:pt>
    <dgm:pt modelId="{D5F1F402-3189-4783-8AAB-7A2238A85A23}" type="parTrans" cxnId="{D3B122D6-39D4-4AF2-9D90-686514911037}">
      <dgm:prSet/>
      <dgm:spPr/>
      <dgm:t>
        <a:bodyPr/>
        <a:lstStyle/>
        <a:p>
          <a:endParaRPr lang="en-IE"/>
        </a:p>
      </dgm:t>
    </dgm:pt>
    <dgm:pt modelId="{4C52A7B0-19AF-4444-9753-E173967BD43E}" type="sibTrans" cxnId="{D3B122D6-39D4-4AF2-9D90-686514911037}">
      <dgm:prSet/>
      <dgm:spPr/>
      <dgm:t>
        <a:bodyPr/>
        <a:lstStyle/>
        <a:p>
          <a:endParaRPr lang="en-IE"/>
        </a:p>
      </dgm:t>
    </dgm:pt>
    <dgm:pt modelId="{ED6CBDE7-DC1F-4422-B714-8DC43862D738}">
      <dgm:prSet/>
      <dgm:spPr/>
      <dgm:t>
        <a:bodyPr/>
        <a:lstStyle/>
        <a:p>
          <a:pPr>
            <a:lnSpc>
              <a:spcPct val="100000"/>
            </a:lnSpc>
          </a:pPr>
          <a:r>
            <a:rPr lang="en-US" dirty="0"/>
            <a:t>Active monitoring costs</a:t>
          </a:r>
        </a:p>
      </dgm:t>
    </dgm:pt>
    <dgm:pt modelId="{084491EC-2377-49D3-8166-21AD48803BB8}" type="parTrans" cxnId="{D076059C-842C-4225-A6F0-1D11F038FA7A}">
      <dgm:prSet/>
      <dgm:spPr/>
      <dgm:t>
        <a:bodyPr/>
        <a:lstStyle/>
        <a:p>
          <a:endParaRPr lang="en-IE"/>
        </a:p>
      </dgm:t>
    </dgm:pt>
    <dgm:pt modelId="{951095BE-6E40-49AF-87EC-DE946252EB44}" type="sibTrans" cxnId="{D076059C-842C-4225-A6F0-1D11F038FA7A}">
      <dgm:prSet/>
      <dgm:spPr/>
      <dgm:t>
        <a:bodyPr/>
        <a:lstStyle/>
        <a:p>
          <a:endParaRPr lang="en-IE"/>
        </a:p>
      </dgm:t>
    </dgm:pt>
    <dgm:pt modelId="{79DF073D-CEFF-4263-82C8-898811C29135}">
      <dgm:prSet/>
      <dgm:spPr/>
      <dgm:t>
        <a:bodyPr/>
        <a:lstStyle/>
        <a:p>
          <a:pPr>
            <a:lnSpc>
              <a:spcPct val="100000"/>
            </a:lnSpc>
          </a:pPr>
          <a:r>
            <a:rPr lang="en-US" dirty="0"/>
            <a:t>e.g. File copies</a:t>
          </a:r>
        </a:p>
      </dgm:t>
    </dgm:pt>
    <dgm:pt modelId="{CBFEA789-5F4C-461A-948B-7981C2C404ED}" type="parTrans" cxnId="{506F35F8-E920-4253-A3EB-4FCBAA2D130B}">
      <dgm:prSet/>
      <dgm:spPr/>
      <dgm:t>
        <a:bodyPr/>
        <a:lstStyle/>
        <a:p>
          <a:endParaRPr lang="en-IE"/>
        </a:p>
      </dgm:t>
    </dgm:pt>
    <dgm:pt modelId="{4646316D-522C-435F-904D-C5B13B2FE6F5}" type="sibTrans" cxnId="{506F35F8-E920-4253-A3EB-4FCBAA2D130B}">
      <dgm:prSet/>
      <dgm:spPr/>
      <dgm:t>
        <a:bodyPr/>
        <a:lstStyle/>
        <a:p>
          <a:endParaRPr lang="en-IE"/>
        </a:p>
      </dgm:t>
    </dgm:pt>
    <dgm:pt modelId="{6D7CB151-E791-48BF-9967-C2739CFE2B27}" type="pres">
      <dgm:prSet presAssocID="{9E7C41FB-5F90-48C6-9EAE-4DCE3391DA89}" presName="root" presStyleCnt="0">
        <dgm:presLayoutVars>
          <dgm:dir/>
          <dgm:resizeHandles val="exact"/>
        </dgm:presLayoutVars>
      </dgm:prSet>
      <dgm:spPr/>
    </dgm:pt>
    <dgm:pt modelId="{6752F3F7-B209-48C0-A8C4-07FFE6487C02}" type="pres">
      <dgm:prSet presAssocID="{F1FD04B2-F904-4F4B-9DB4-8BF4D7B7E419}" presName="compNode" presStyleCnt="0"/>
      <dgm:spPr/>
    </dgm:pt>
    <dgm:pt modelId="{EDDBCE5F-C3C5-44BA-92A8-3074AB7594EF}" type="pres">
      <dgm:prSet presAssocID="{F1FD04B2-F904-4F4B-9DB4-8BF4D7B7E41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aptop with solid fill"/>
        </a:ext>
      </dgm:extLst>
    </dgm:pt>
    <dgm:pt modelId="{1C9546D5-F2FB-4B55-BB5F-F0C3736E3A88}" type="pres">
      <dgm:prSet presAssocID="{F1FD04B2-F904-4F4B-9DB4-8BF4D7B7E419}" presName="iconSpace" presStyleCnt="0"/>
      <dgm:spPr/>
    </dgm:pt>
    <dgm:pt modelId="{F03E0F37-AC92-417D-BB83-FFE8417395B9}" type="pres">
      <dgm:prSet presAssocID="{F1FD04B2-F904-4F4B-9DB4-8BF4D7B7E419}" presName="parTx" presStyleLbl="revTx" presStyleIdx="0" presStyleCnt="6">
        <dgm:presLayoutVars>
          <dgm:chMax val="0"/>
          <dgm:chPref val="0"/>
        </dgm:presLayoutVars>
      </dgm:prSet>
      <dgm:spPr/>
    </dgm:pt>
    <dgm:pt modelId="{834D9C6A-DAA2-4A6E-A2C6-60BC48F50428}" type="pres">
      <dgm:prSet presAssocID="{F1FD04B2-F904-4F4B-9DB4-8BF4D7B7E419}" presName="txSpace" presStyleCnt="0"/>
      <dgm:spPr/>
    </dgm:pt>
    <dgm:pt modelId="{8AAE5954-CC71-44AD-8E62-29974ACBFCB7}" type="pres">
      <dgm:prSet presAssocID="{F1FD04B2-F904-4F4B-9DB4-8BF4D7B7E419}" presName="desTx" presStyleLbl="revTx" presStyleIdx="1" presStyleCnt="6">
        <dgm:presLayoutVars/>
      </dgm:prSet>
      <dgm:spPr/>
    </dgm:pt>
    <dgm:pt modelId="{15D26633-EAB6-4A8A-9E3A-A32D27A81A9D}" type="pres">
      <dgm:prSet presAssocID="{1B8D0C0E-7150-44D8-A29F-448F545AF40C}" presName="sibTrans" presStyleCnt="0"/>
      <dgm:spPr/>
    </dgm:pt>
    <dgm:pt modelId="{54A2FDF1-6F44-4DD6-B3D7-33A3EC0ED4A7}" type="pres">
      <dgm:prSet presAssocID="{3C777314-7C0F-4AC0-B60B-4F7952A80F7C}" presName="compNode" presStyleCnt="0"/>
      <dgm:spPr/>
    </dgm:pt>
    <dgm:pt modelId="{72684E60-0D4F-437B-A622-33CB8DF7B174}" type="pres">
      <dgm:prSet presAssocID="{3C777314-7C0F-4AC0-B60B-4F7952A80F7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hield Tick with solid fill"/>
        </a:ext>
      </dgm:extLst>
    </dgm:pt>
    <dgm:pt modelId="{97EC972C-DCD5-4D2E-8847-3AC72ECEFC0C}" type="pres">
      <dgm:prSet presAssocID="{3C777314-7C0F-4AC0-B60B-4F7952A80F7C}" presName="iconSpace" presStyleCnt="0"/>
      <dgm:spPr/>
    </dgm:pt>
    <dgm:pt modelId="{02174BF6-5C69-494E-AB1D-6365E6E80C5F}" type="pres">
      <dgm:prSet presAssocID="{3C777314-7C0F-4AC0-B60B-4F7952A80F7C}" presName="parTx" presStyleLbl="revTx" presStyleIdx="2" presStyleCnt="6">
        <dgm:presLayoutVars>
          <dgm:chMax val="0"/>
          <dgm:chPref val="0"/>
        </dgm:presLayoutVars>
      </dgm:prSet>
      <dgm:spPr/>
    </dgm:pt>
    <dgm:pt modelId="{9138BCE8-3C3B-4568-9379-ADC9509C2D2D}" type="pres">
      <dgm:prSet presAssocID="{3C777314-7C0F-4AC0-B60B-4F7952A80F7C}" presName="txSpace" presStyleCnt="0"/>
      <dgm:spPr/>
    </dgm:pt>
    <dgm:pt modelId="{C8A4CC81-DC12-407B-B5EF-64290DA41BFB}" type="pres">
      <dgm:prSet presAssocID="{3C777314-7C0F-4AC0-B60B-4F7952A80F7C}" presName="desTx" presStyleLbl="revTx" presStyleIdx="3" presStyleCnt="6">
        <dgm:presLayoutVars/>
      </dgm:prSet>
      <dgm:spPr/>
    </dgm:pt>
    <dgm:pt modelId="{BBADADAD-D91A-4479-BBE9-34A6FDF59CEC}" type="pres">
      <dgm:prSet presAssocID="{00FDDD46-9567-4DAF-8676-379039105BBC}" presName="sibTrans" presStyleCnt="0"/>
      <dgm:spPr/>
    </dgm:pt>
    <dgm:pt modelId="{2FD787FB-4155-4FEE-AE76-2EA051E48F7A}" type="pres">
      <dgm:prSet presAssocID="{77C4EF86-219F-4DD6-BAE6-05E95EC31B37}" presName="compNode" presStyleCnt="0"/>
      <dgm:spPr/>
    </dgm:pt>
    <dgm:pt modelId="{2A67075C-CF4D-4476-9F9F-C90F9097328E}" type="pres">
      <dgm:prSet presAssocID="{77C4EF86-219F-4DD6-BAE6-05E95EC31B37}"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lipboard Mixed with solid fill"/>
        </a:ext>
      </dgm:extLst>
    </dgm:pt>
    <dgm:pt modelId="{FAB17C63-EAFE-41D4-9667-C03A476485D8}" type="pres">
      <dgm:prSet presAssocID="{77C4EF86-219F-4DD6-BAE6-05E95EC31B37}" presName="iconSpace" presStyleCnt="0"/>
      <dgm:spPr/>
    </dgm:pt>
    <dgm:pt modelId="{B5D8FFF3-135D-4929-8309-900DCB3D23AC}" type="pres">
      <dgm:prSet presAssocID="{77C4EF86-219F-4DD6-BAE6-05E95EC31B37}" presName="parTx" presStyleLbl="revTx" presStyleIdx="4" presStyleCnt="6">
        <dgm:presLayoutVars>
          <dgm:chMax val="0"/>
          <dgm:chPref val="0"/>
        </dgm:presLayoutVars>
      </dgm:prSet>
      <dgm:spPr/>
    </dgm:pt>
    <dgm:pt modelId="{95708BE7-2143-432F-A49C-FC845C3A3D90}" type="pres">
      <dgm:prSet presAssocID="{77C4EF86-219F-4DD6-BAE6-05E95EC31B37}" presName="txSpace" presStyleCnt="0"/>
      <dgm:spPr/>
    </dgm:pt>
    <dgm:pt modelId="{9E7DA8C8-2196-4F54-AAEF-E3964AB06AC5}" type="pres">
      <dgm:prSet presAssocID="{77C4EF86-219F-4DD6-BAE6-05E95EC31B37}" presName="desTx" presStyleLbl="revTx" presStyleIdx="5" presStyleCnt="6">
        <dgm:presLayoutVars/>
      </dgm:prSet>
      <dgm:spPr/>
    </dgm:pt>
  </dgm:ptLst>
  <dgm:cxnLst>
    <dgm:cxn modelId="{B9DCA712-C1E2-4545-A44C-5D0249A6224F}" srcId="{9E7C41FB-5F90-48C6-9EAE-4DCE3391DA89}" destId="{3C777314-7C0F-4AC0-B60B-4F7952A80F7C}" srcOrd="1" destOrd="0" parTransId="{01B6C02F-E811-4BA1-B4A4-68464FF3777F}" sibTransId="{00FDDD46-9567-4DAF-8676-379039105BBC}"/>
    <dgm:cxn modelId="{4B86DC5B-D02E-4039-B187-2C6E537C6E50}" type="presOf" srcId="{ED6CBDE7-DC1F-4422-B714-8DC43862D738}" destId="{8AAE5954-CC71-44AD-8E62-29974ACBFCB7}" srcOrd="0" destOrd="0" presId="urn:microsoft.com/office/officeart/2018/5/layout/CenteredIconLabelDescriptionList"/>
    <dgm:cxn modelId="{B14E8C44-935A-4BE5-8970-83196D602321}" type="presOf" srcId="{F1FD04B2-F904-4F4B-9DB4-8BF4D7B7E419}" destId="{F03E0F37-AC92-417D-BB83-FFE8417395B9}" srcOrd="0" destOrd="0" presId="urn:microsoft.com/office/officeart/2018/5/layout/CenteredIconLabelDescriptionList"/>
    <dgm:cxn modelId="{9E95DD68-691E-4D5B-A600-5E4532C621BF}" type="presOf" srcId="{9E7C41FB-5F90-48C6-9EAE-4DCE3391DA89}" destId="{6D7CB151-E791-48BF-9967-C2739CFE2B27}" srcOrd="0" destOrd="0" presId="urn:microsoft.com/office/officeart/2018/5/layout/CenteredIconLabelDescriptionList"/>
    <dgm:cxn modelId="{6D3FB16A-71A8-4852-8E39-415191775C0A}" srcId="{77C4EF86-219F-4DD6-BAE6-05E95EC31B37}" destId="{9BD3BFB4-9F3E-422D-B066-9920D3FD4F5D}" srcOrd="0" destOrd="0" parTransId="{576109D9-1640-49E3-A34E-0CE1380DFC5A}" sibTransId="{C66EB131-57DF-4C1F-842F-EEB64E6F0B4F}"/>
    <dgm:cxn modelId="{07C1437A-E606-4BED-8DCA-7A5E3B4323B6}" type="presOf" srcId="{79DF073D-CEFF-4263-82C8-898811C29135}" destId="{8AAE5954-CC71-44AD-8E62-29974ACBFCB7}" srcOrd="0" destOrd="1" presId="urn:microsoft.com/office/officeart/2018/5/layout/CenteredIconLabelDescriptionList"/>
    <dgm:cxn modelId="{B4F04182-0EE4-4110-A876-A40F412B5FD4}" type="presOf" srcId="{3C777314-7C0F-4AC0-B60B-4F7952A80F7C}" destId="{02174BF6-5C69-494E-AB1D-6365E6E80C5F}" srcOrd="0" destOrd="0" presId="urn:microsoft.com/office/officeart/2018/5/layout/CenteredIconLabelDescriptionList"/>
    <dgm:cxn modelId="{A548FC84-F1EA-4819-89EA-BEFE45C08830}" srcId="{9E7C41FB-5F90-48C6-9EAE-4DCE3391DA89}" destId="{F1FD04B2-F904-4F4B-9DB4-8BF4D7B7E419}" srcOrd="0" destOrd="0" parTransId="{D5265384-24A0-4898-8BE2-1E83FF041ABB}" sibTransId="{1B8D0C0E-7150-44D8-A29F-448F545AF40C}"/>
    <dgm:cxn modelId="{D076059C-842C-4225-A6F0-1D11F038FA7A}" srcId="{F1FD04B2-F904-4F4B-9DB4-8BF4D7B7E419}" destId="{ED6CBDE7-DC1F-4422-B714-8DC43862D738}" srcOrd="0" destOrd="0" parTransId="{084491EC-2377-49D3-8166-21AD48803BB8}" sibTransId="{951095BE-6E40-49AF-87EC-DE946252EB44}"/>
    <dgm:cxn modelId="{98949FA3-4987-4BAF-9B89-693B073BDD37}" srcId="{77C4EF86-219F-4DD6-BAE6-05E95EC31B37}" destId="{0D5424F1-4E0C-4EAA-A531-9887269CAAFB}" srcOrd="1" destOrd="0" parTransId="{AB3972B7-EBFF-47C0-95EB-D59EE77E8B6D}" sibTransId="{93907EDD-875B-47E0-AEE3-47DDE0C1010F}"/>
    <dgm:cxn modelId="{D8328CA7-AB2D-43F4-A42F-3B0B150FB894}" type="presOf" srcId="{77C4EF86-219F-4DD6-BAE6-05E95EC31B37}" destId="{B5D8FFF3-135D-4929-8309-900DCB3D23AC}" srcOrd="0" destOrd="0" presId="urn:microsoft.com/office/officeart/2018/5/layout/CenteredIconLabelDescriptionList"/>
    <dgm:cxn modelId="{A17D66AF-3346-4FF2-9DF3-5EE0FE4FCADC}" srcId="{9E7C41FB-5F90-48C6-9EAE-4DCE3391DA89}" destId="{77C4EF86-219F-4DD6-BAE6-05E95EC31B37}" srcOrd="2" destOrd="0" parTransId="{0B9D8BC9-4A3B-4E6A-9E02-78F26C1FA0EA}" sibTransId="{FC73A07D-54D9-432E-A765-7A26B4AA888C}"/>
    <dgm:cxn modelId="{AF1464CD-3275-4587-A87B-62F98C39D759}" type="presOf" srcId="{0D5424F1-4E0C-4EAA-A531-9887269CAAFB}" destId="{9E7DA8C8-2196-4F54-AAEF-E3964AB06AC5}" srcOrd="0" destOrd="1" presId="urn:microsoft.com/office/officeart/2018/5/layout/CenteredIconLabelDescriptionList"/>
    <dgm:cxn modelId="{D3B122D6-39D4-4AF2-9D90-686514911037}" srcId="{3C777314-7C0F-4AC0-B60B-4F7952A80F7C}" destId="{271C63CF-BDA0-4CAB-B390-677BE11CEC23}" srcOrd="0" destOrd="0" parTransId="{D5F1F402-3189-4783-8AAB-7A2238A85A23}" sibTransId="{4C52A7B0-19AF-4444-9753-E173967BD43E}"/>
    <dgm:cxn modelId="{B3796CDE-DA1B-43B7-A160-782A526BA82A}" type="presOf" srcId="{9BD3BFB4-9F3E-422D-B066-9920D3FD4F5D}" destId="{9E7DA8C8-2196-4F54-AAEF-E3964AB06AC5}" srcOrd="0" destOrd="0" presId="urn:microsoft.com/office/officeart/2018/5/layout/CenteredIconLabelDescriptionList"/>
    <dgm:cxn modelId="{8B166BF2-B910-4AF1-BD74-AAE3895AFC0C}" type="presOf" srcId="{271C63CF-BDA0-4CAB-B390-677BE11CEC23}" destId="{C8A4CC81-DC12-407B-B5EF-64290DA41BFB}" srcOrd="0" destOrd="0" presId="urn:microsoft.com/office/officeart/2018/5/layout/CenteredIconLabelDescriptionList"/>
    <dgm:cxn modelId="{506F35F8-E920-4253-A3EB-4FCBAA2D130B}" srcId="{F1FD04B2-F904-4F4B-9DB4-8BF4D7B7E419}" destId="{79DF073D-CEFF-4263-82C8-898811C29135}" srcOrd="1" destOrd="0" parTransId="{CBFEA789-5F4C-461A-948B-7981C2C404ED}" sibTransId="{4646316D-522C-435F-904D-C5B13B2FE6F5}"/>
    <dgm:cxn modelId="{F5BF5B2D-CB70-4D18-BD1E-DDF9FE574FC6}" type="presParOf" srcId="{6D7CB151-E791-48BF-9967-C2739CFE2B27}" destId="{6752F3F7-B209-48C0-A8C4-07FFE6487C02}" srcOrd="0" destOrd="0" presId="urn:microsoft.com/office/officeart/2018/5/layout/CenteredIconLabelDescriptionList"/>
    <dgm:cxn modelId="{AF30E25D-D529-461F-8776-F65B4ECBC60F}" type="presParOf" srcId="{6752F3F7-B209-48C0-A8C4-07FFE6487C02}" destId="{EDDBCE5F-C3C5-44BA-92A8-3074AB7594EF}" srcOrd="0" destOrd="0" presId="urn:microsoft.com/office/officeart/2018/5/layout/CenteredIconLabelDescriptionList"/>
    <dgm:cxn modelId="{02A77C49-CBDD-42A1-B680-E681174DC1A5}" type="presParOf" srcId="{6752F3F7-B209-48C0-A8C4-07FFE6487C02}" destId="{1C9546D5-F2FB-4B55-BB5F-F0C3736E3A88}" srcOrd="1" destOrd="0" presId="urn:microsoft.com/office/officeart/2018/5/layout/CenteredIconLabelDescriptionList"/>
    <dgm:cxn modelId="{089E318B-5468-414A-BF94-7ABF9C4BFF33}" type="presParOf" srcId="{6752F3F7-B209-48C0-A8C4-07FFE6487C02}" destId="{F03E0F37-AC92-417D-BB83-FFE8417395B9}" srcOrd="2" destOrd="0" presId="urn:microsoft.com/office/officeart/2018/5/layout/CenteredIconLabelDescriptionList"/>
    <dgm:cxn modelId="{0DECA12F-6DE6-4904-A06A-A6BC440F1EA4}" type="presParOf" srcId="{6752F3F7-B209-48C0-A8C4-07FFE6487C02}" destId="{834D9C6A-DAA2-4A6E-A2C6-60BC48F50428}" srcOrd="3" destOrd="0" presId="urn:microsoft.com/office/officeart/2018/5/layout/CenteredIconLabelDescriptionList"/>
    <dgm:cxn modelId="{45FEC159-7F46-4F53-A6CA-5677C2C49035}" type="presParOf" srcId="{6752F3F7-B209-48C0-A8C4-07FFE6487C02}" destId="{8AAE5954-CC71-44AD-8E62-29974ACBFCB7}" srcOrd="4" destOrd="0" presId="urn:microsoft.com/office/officeart/2018/5/layout/CenteredIconLabelDescriptionList"/>
    <dgm:cxn modelId="{CEBFC21E-8D4A-4F7B-B560-5FB164AD1F1E}" type="presParOf" srcId="{6D7CB151-E791-48BF-9967-C2739CFE2B27}" destId="{15D26633-EAB6-4A8A-9E3A-A32D27A81A9D}" srcOrd="1" destOrd="0" presId="urn:microsoft.com/office/officeart/2018/5/layout/CenteredIconLabelDescriptionList"/>
    <dgm:cxn modelId="{15DE154A-C38B-4CFC-8AB2-2AF4C78D63F1}" type="presParOf" srcId="{6D7CB151-E791-48BF-9967-C2739CFE2B27}" destId="{54A2FDF1-6F44-4DD6-B3D7-33A3EC0ED4A7}" srcOrd="2" destOrd="0" presId="urn:microsoft.com/office/officeart/2018/5/layout/CenteredIconLabelDescriptionList"/>
    <dgm:cxn modelId="{7DFE2A0B-47F4-4B9A-BB95-D60100FE0DAD}" type="presParOf" srcId="{54A2FDF1-6F44-4DD6-B3D7-33A3EC0ED4A7}" destId="{72684E60-0D4F-437B-A622-33CB8DF7B174}" srcOrd="0" destOrd="0" presId="urn:microsoft.com/office/officeart/2018/5/layout/CenteredIconLabelDescriptionList"/>
    <dgm:cxn modelId="{1E7736DE-3623-40AD-8DCD-B7C1A73787C9}" type="presParOf" srcId="{54A2FDF1-6F44-4DD6-B3D7-33A3EC0ED4A7}" destId="{97EC972C-DCD5-4D2E-8847-3AC72ECEFC0C}" srcOrd="1" destOrd="0" presId="urn:microsoft.com/office/officeart/2018/5/layout/CenteredIconLabelDescriptionList"/>
    <dgm:cxn modelId="{AFEEDF97-9216-4C1E-A2C2-1E24FE099B7A}" type="presParOf" srcId="{54A2FDF1-6F44-4DD6-B3D7-33A3EC0ED4A7}" destId="{02174BF6-5C69-494E-AB1D-6365E6E80C5F}" srcOrd="2" destOrd="0" presId="urn:microsoft.com/office/officeart/2018/5/layout/CenteredIconLabelDescriptionList"/>
    <dgm:cxn modelId="{AF9145B7-479F-4170-8A46-9338F42B4255}" type="presParOf" srcId="{54A2FDF1-6F44-4DD6-B3D7-33A3EC0ED4A7}" destId="{9138BCE8-3C3B-4568-9379-ADC9509C2D2D}" srcOrd="3" destOrd="0" presId="urn:microsoft.com/office/officeart/2018/5/layout/CenteredIconLabelDescriptionList"/>
    <dgm:cxn modelId="{E64E2311-9D4D-4ADE-8D99-122FA863D522}" type="presParOf" srcId="{54A2FDF1-6F44-4DD6-B3D7-33A3EC0ED4A7}" destId="{C8A4CC81-DC12-407B-B5EF-64290DA41BFB}" srcOrd="4" destOrd="0" presId="urn:microsoft.com/office/officeart/2018/5/layout/CenteredIconLabelDescriptionList"/>
    <dgm:cxn modelId="{F547E3CF-AB52-4F89-BDB7-812903C223F4}" type="presParOf" srcId="{6D7CB151-E791-48BF-9967-C2739CFE2B27}" destId="{BBADADAD-D91A-4479-BBE9-34A6FDF59CEC}" srcOrd="3" destOrd="0" presId="urn:microsoft.com/office/officeart/2018/5/layout/CenteredIconLabelDescriptionList"/>
    <dgm:cxn modelId="{C30F88C0-D5E2-4947-AEE4-5B5D87914106}" type="presParOf" srcId="{6D7CB151-E791-48BF-9967-C2739CFE2B27}" destId="{2FD787FB-4155-4FEE-AE76-2EA051E48F7A}" srcOrd="4" destOrd="0" presId="urn:microsoft.com/office/officeart/2018/5/layout/CenteredIconLabelDescriptionList"/>
    <dgm:cxn modelId="{B92C1A99-7BE1-4B75-9CC9-C41BCBF0F39A}" type="presParOf" srcId="{2FD787FB-4155-4FEE-AE76-2EA051E48F7A}" destId="{2A67075C-CF4D-4476-9F9F-C90F9097328E}" srcOrd="0" destOrd="0" presId="urn:microsoft.com/office/officeart/2018/5/layout/CenteredIconLabelDescriptionList"/>
    <dgm:cxn modelId="{50FF0E2D-95BA-42BB-8931-3073D3D19CC7}" type="presParOf" srcId="{2FD787FB-4155-4FEE-AE76-2EA051E48F7A}" destId="{FAB17C63-EAFE-41D4-9667-C03A476485D8}" srcOrd="1" destOrd="0" presId="urn:microsoft.com/office/officeart/2018/5/layout/CenteredIconLabelDescriptionList"/>
    <dgm:cxn modelId="{1455164D-5E9F-4716-B5DE-66DA7566D4E2}" type="presParOf" srcId="{2FD787FB-4155-4FEE-AE76-2EA051E48F7A}" destId="{B5D8FFF3-135D-4929-8309-900DCB3D23AC}" srcOrd="2" destOrd="0" presId="urn:microsoft.com/office/officeart/2018/5/layout/CenteredIconLabelDescriptionList"/>
    <dgm:cxn modelId="{4EA500EF-97AF-44E7-BE03-3E4F852A9965}" type="presParOf" srcId="{2FD787FB-4155-4FEE-AE76-2EA051E48F7A}" destId="{95708BE7-2143-432F-A49C-FC845C3A3D90}" srcOrd="3" destOrd="0" presId="urn:microsoft.com/office/officeart/2018/5/layout/CenteredIconLabelDescriptionList"/>
    <dgm:cxn modelId="{6FB4BD6A-2EFD-4EBF-B151-2A34C41BB7D2}" type="presParOf" srcId="{2FD787FB-4155-4FEE-AE76-2EA051E48F7A}" destId="{9E7DA8C8-2196-4F54-AAEF-E3964AB06AC5}"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E7C41FB-5F90-48C6-9EAE-4DCE3391DA89}"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F1FD04B2-F904-4F4B-9DB4-8BF4D7B7E419}">
      <dgm:prSet/>
      <dgm:spPr/>
      <dgm:t>
        <a:bodyPr/>
        <a:lstStyle/>
        <a:p>
          <a:pPr>
            <a:lnSpc>
              <a:spcPct val="100000"/>
            </a:lnSpc>
            <a:defRPr b="1"/>
          </a:pPr>
          <a:r>
            <a:rPr lang="en-US" dirty="0"/>
            <a:t>Real-world Scenarios</a:t>
          </a:r>
        </a:p>
      </dgm:t>
    </dgm:pt>
    <dgm:pt modelId="{D5265384-24A0-4898-8BE2-1E83FF041ABB}" type="parTrans" cxnId="{A548FC84-F1EA-4819-89EA-BEFE45C08830}">
      <dgm:prSet/>
      <dgm:spPr/>
      <dgm:t>
        <a:bodyPr/>
        <a:lstStyle/>
        <a:p>
          <a:endParaRPr lang="en-US"/>
        </a:p>
      </dgm:t>
    </dgm:pt>
    <dgm:pt modelId="{1B8D0C0E-7150-44D8-A29F-448F545AF40C}" type="sibTrans" cxnId="{A548FC84-F1EA-4819-89EA-BEFE45C08830}">
      <dgm:prSet/>
      <dgm:spPr/>
      <dgm:t>
        <a:bodyPr/>
        <a:lstStyle/>
        <a:p>
          <a:endParaRPr lang="en-US"/>
        </a:p>
      </dgm:t>
    </dgm:pt>
    <dgm:pt modelId="{3C777314-7C0F-4AC0-B60B-4F7952A80F7C}">
      <dgm:prSet/>
      <dgm:spPr/>
      <dgm:t>
        <a:bodyPr/>
        <a:lstStyle/>
        <a:p>
          <a:pPr>
            <a:lnSpc>
              <a:spcPct val="100000"/>
            </a:lnSpc>
            <a:defRPr b="1"/>
          </a:pPr>
          <a:r>
            <a:rPr lang="en-US" dirty="0"/>
            <a:t>Quantitative Loads</a:t>
          </a:r>
        </a:p>
      </dgm:t>
    </dgm:pt>
    <dgm:pt modelId="{01B6C02F-E811-4BA1-B4A4-68464FF3777F}" type="parTrans" cxnId="{B9DCA712-C1E2-4545-A44C-5D0249A6224F}">
      <dgm:prSet/>
      <dgm:spPr/>
      <dgm:t>
        <a:bodyPr/>
        <a:lstStyle/>
        <a:p>
          <a:endParaRPr lang="en-US"/>
        </a:p>
      </dgm:t>
    </dgm:pt>
    <dgm:pt modelId="{00FDDD46-9567-4DAF-8676-379039105BBC}" type="sibTrans" cxnId="{B9DCA712-C1E2-4545-A44C-5D0249A6224F}">
      <dgm:prSet/>
      <dgm:spPr/>
      <dgm:t>
        <a:bodyPr/>
        <a:lstStyle/>
        <a:p>
          <a:endParaRPr lang="en-US"/>
        </a:p>
      </dgm:t>
    </dgm:pt>
    <dgm:pt modelId="{77C4EF86-219F-4DD6-BAE6-05E95EC31B37}">
      <dgm:prSet/>
      <dgm:spPr/>
      <dgm:t>
        <a:bodyPr/>
        <a:lstStyle/>
        <a:p>
          <a:pPr>
            <a:lnSpc>
              <a:spcPct val="100000"/>
            </a:lnSpc>
            <a:defRPr b="1"/>
          </a:pPr>
          <a:r>
            <a:rPr lang="en-US" dirty="0"/>
            <a:t>User Profile</a:t>
          </a:r>
        </a:p>
      </dgm:t>
    </dgm:pt>
    <dgm:pt modelId="{0B9D8BC9-4A3B-4E6A-9E02-78F26C1FA0EA}" type="parTrans" cxnId="{A17D66AF-3346-4FF2-9DF3-5EE0FE4FCADC}">
      <dgm:prSet/>
      <dgm:spPr/>
      <dgm:t>
        <a:bodyPr/>
        <a:lstStyle/>
        <a:p>
          <a:endParaRPr lang="en-US"/>
        </a:p>
      </dgm:t>
    </dgm:pt>
    <dgm:pt modelId="{FC73A07D-54D9-432E-A765-7A26B4AA888C}" type="sibTrans" cxnId="{A17D66AF-3346-4FF2-9DF3-5EE0FE4FCADC}">
      <dgm:prSet/>
      <dgm:spPr/>
      <dgm:t>
        <a:bodyPr/>
        <a:lstStyle/>
        <a:p>
          <a:endParaRPr lang="en-US"/>
        </a:p>
      </dgm:t>
    </dgm:pt>
    <dgm:pt modelId="{9BD3BFB4-9F3E-422D-B066-9920D3FD4F5D}">
      <dgm:prSet/>
      <dgm:spPr/>
      <dgm:t>
        <a:bodyPr/>
        <a:lstStyle/>
        <a:p>
          <a:pPr>
            <a:lnSpc>
              <a:spcPct val="100000"/>
            </a:lnSpc>
          </a:pPr>
          <a:r>
            <a:rPr lang="en-US" dirty="0"/>
            <a:t>Define typical profiles for light, medium &amp; heavy users</a:t>
          </a:r>
        </a:p>
      </dgm:t>
    </dgm:pt>
    <dgm:pt modelId="{576109D9-1640-49E3-A34E-0CE1380DFC5A}" type="parTrans" cxnId="{6D3FB16A-71A8-4852-8E39-415191775C0A}">
      <dgm:prSet/>
      <dgm:spPr/>
      <dgm:t>
        <a:bodyPr/>
        <a:lstStyle/>
        <a:p>
          <a:endParaRPr lang="en-US"/>
        </a:p>
      </dgm:t>
    </dgm:pt>
    <dgm:pt modelId="{C66EB131-57DF-4C1F-842F-EEB64E6F0B4F}" type="sibTrans" cxnId="{6D3FB16A-71A8-4852-8E39-415191775C0A}">
      <dgm:prSet/>
      <dgm:spPr/>
      <dgm:t>
        <a:bodyPr/>
        <a:lstStyle/>
        <a:p>
          <a:endParaRPr lang="en-US"/>
        </a:p>
      </dgm:t>
    </dgm:pt>
    <dgm:pt modelId="{0D5424F1-4E0C-4EAA-A531-9887269CAAFB}">
      <dgm:prSet/>
      <dgm:spPr/>
      <dgm:t>
        <a:bodyPr/>
        <a:lstStyle/>
        <a:p>
          <a:pPr>
            <a:lnSpc>
              <a:spcPct val="100000"/>
            </a:lnSpc>
            <a:defRPr b="1"/>
          </a:pPr>
          <a:r>
            <a:rPr lang="en-US" dirty="0"/>
            <a:t>Windows ADK</a:t>
          </a:r>
        </a:p>
      </dgm:t>
    </dgm:pt>
    <dgm:pt modelId="{AB3972B7-EBFF-47C0-95EB-D59EE77E8B6D}" type="parTrans" cxnId="{98949FA3-4987-4BAF-9B89-693B073BDD37}">
      <dgm:prSet/>
      <dgm:spPr/>
      <dgm:t>
        <a:bodyPr/>
        <a:lstStyle/>
        <a:p>
          <a:endParaRPr lang="en-US"/>
        </a:p>
      </dgm:t>
    </dgm:pt>
    <dgm:pt modelId="{93907EDD-875B-47E0-AEE3-47DDE0C1010F}" type="sibTrans" cxnId="{98949FA3-4987-4BAF-9B89-693B073BDD37}">
      <dgm:prSet/>
      <dgm:spPr/>
      <dgm:t>
        <a:bodyPr/>
        <a:lstStyle/>
        <a:p>
          <a:endParaRPr lang="en-US"/>
        </a:p>
      </dgm:t>
    </dgm:pt>
    <dgm:pt modelId="{ED6CBDE7-DC1F-4422-B714-8DC43862D738}">
      <dgm:prSet/>
      <dgm:spPr/>
      <dgm:t>
        <a:bodyPr/>
        <a:lstStyle/>
        <a:p>
          <a:pPr>
            <a:lnSpc>
              <a:spcPct val="100000"/>
            </a:lnSpc>
          </a:pPr>
          <a:r>
            <a:rPr lang="en-US" dirty="0"/>
            <a:t>Install Browser</a:t>
          </a:r>
        </a:p>
      </dgm:t>
    </dgm:pt>
    <dgm:pt modelId="{084491EC-2377-49D3-8166-21AD48803BB8}" type="parTrans" cxnId="{D076059C-842C-4225-A6F0-1D11F038FA7A}">
      <dgm:prSet/>
      <dgm:spPr/>
      <dgm:t>
        <a:bodyPr/>
        <a:lstStyle/>
        <a:p>
          <a:endParaRPr lang="en-IE"/>
        </a:p>
      </dgm:t>
    </dgm:pt>
    <dgm:pt modelId="{951095BE-6E40-49AF-87EC-DE946252EB44}" type="sibTrans" cxnId="{D076059C-842C-4225-A6F0-1D11F038FA7A}">
      <dgm:prSet/>
      <dgm:spPr/>
      <dgm:t>
        <a:bodyPr/>
        <a:lstStyle/>
        <a:p>
          <a:endParaRPr lang="en-IE"/>
        </a:p>
      </dgm:t>
    </dgm:pt>
    <dgm:pt modelId="{1CFC044C-5E64-4DAB-9089-B7D5ACCC913A}">
      <dgm:prSet/>
      <dgm:spPr/>
      <dgm:t>
        <a:bodyPr/>
        <a:lstStyle/>
        <a:p>
          <a:pPr>
            <a:lnSpc>
              <a:spcPct val="100000"/>
            </a:lnSpc>
          </a:pPr>
          <a:r>
            <a:rPr lang="en-US" dirty="0"/>
            <a:t>Install LibreOffice</a:t>
          </a:r>
        </a:p>
        <a:p>
          <a:pPr>
            <a:lnSpc>
              <a:spcPct val="100000"/>
            </a:lnSpc>
          </a:pPr>
          <a:r>
            <a:rPr lang="en-US" dirty="0"/>
            <a:t>Uncompress operation</a:t>
          </a:r>
        </a:p>
      </dgm:t>
    </dgm:pt>
    <dgm:pt modelId="{30EE6340-14E4-4DAE-956E-235ACACE81BE}" type="parTrans" cxnId="{CABD4C38-269E-4234-B772-FBAC80BE23CF}">
      <dgm:prSet/>
      <dgm:spPr/>
      <dgm:t>
        <a:bodyPr/>
        <a:lstStyle/>
        <a:p>
          <a:endParaRPr lang="en-IE"/>
        </a:p>
      </dgm:t>
    </dgm:pt>
    <dgm:pt modelId="{A683B8B9-BFFE-4B60-95E2-1B0D07B39589}" type="sibTrans" cxnId="{CABD4C38-269E-4234-B772-FBAC80BE23CF}">
      <dgm:prSet/>
      <dgm:spPr/>
      <dgm:t>
        <a:bodyPr/>
        <a:lstStyle/>
        <a:p>
          <a:endParaRPr lang="en-IE"/>
        </a:p>
      </dgm:t>
    </dgm:pt>
    <dgm:pt modelId="{CE9958B8-6634-43B1-B971-07FF3DE9F988}">
      <dgm:prSet/>
      <dgm:spPr/>
      <dgm:t>
        <a:bodyPr/>
        <a:lstStyle/>
        <a:p>
          <a:pPr>
            <a:lnSpc>
              <a:spcPct val="100000"/>
            </a:lnSpc>
          </a:pPr>
          <a:r>
            <a:rPr lang="en-US" dirty="0"/>
            <a:t>Determine if performance is linear or potentially exponential</a:t>
          </a:r>
        </a:p>
        <a:p>
          <a:pPr>
            <a:lnSpc>
              <a:spcPct val="100000"/>
            </a:lnSpc>
          </a:pPr>
          <a:r>
            <a:rPr lang="en-US" dirty="0"/>
            <a:t>Variables = No. of Files, Size/Type of Files, Directory depth/breath</a:t>
          </a:r>
        </a:p>
        <a:p>
          <a:pPr>
            <a:lnSpc>
              <a:spcPct val="100000"/>
            </a:lnSpc>
          </a:pPr>
          <a:r>
            <a:rPr lang="en-US" dirty="0"/>
            <a:t>Scientific Approach – i.e. modify 1 variable at a time.</a:t>
          </a:r>
        </a:p>
      </dgm:t>
    </dgm:pt>
    <dgm:pt modelId="{38CB1766-2CAC-4A7B-8F9D-6241B809EDF7}" type="parTrans" cxnId="{B4E381E1-FC96-4787-AC2C-F6748174CBB7}">
      <dgm:prSet/>
      <dgm:spPr/>
      <dgm:t>
        <a:bodyPr/>
        <a:lstStyle/>
        <a:p>
          <a:endParaRPr lang="en-IE"/>
        </a:p>
      </dgm:t>
    </dgm:pt>
    <dgm:pt modelId="{A525777A-74EB-4220-9C9B-76C3577A3DAD}" type="sibTrans" cxnId="{B4E381E1-FC96-4787-AC2C-F6748174CBB7}">
      <dgm:prSet/>
      <dgm:spPr/>
      <dgm:t>
        <a:bodyPr/>
        <a:lstStyle/>
        <a:p>
          <a:endParaRPr lang="en-IE"/>
        </a:p>
      </dgm:t>
    </dgm:pt>
    <dgm:pt modelId="{78EDD3C3-9A17-462F-89D9-4EAB12653898}">
      <dgm:prSet/>
      <dgm:spPr/>
      <dgm:t>
        <a:bodyPr/>
        <a:lstStyle/>
        <a:p>
          <a:pPr>
            <a:lnSpc>
              <a:spcPct val="100000"/>
            </a:lnSpc>
          </a:pPr>
          <a:r>
            <a:rPr lang="en-US" dirty="0"/>
            <a:t>e.g. Browsing &amp; Streaming, MS Office user, Software Engineer</a:t>
          </a:r>
        </a:p>
      </dgm:t>
    </dgm:pt>
    <dgm:pt modelId="{E0E26A4C-1E4D-4641-B919-1DBD59398440}" type="parTrans" cxnId="{E8C013A5-8585-4D7B-BFF1-68C6F6BA86FD}">
      <dgm:prSet/>
      <dgm:spPr/>
      <dgm:t>
        <a:bodyPr/>
        <a:lstStyle/>
        <a:p>
          <a:endParaRPr lang="en-IE"/>
        </a:p>
      </dgm:t>
    </dgm:pt>
    <dgm:pt modelId="{3DD05DD8-23E6-4E50-BD55-1C2C93A7573A}" type="sibTrans" cxnId="{E8C013A5-8585-4D7B-BFF1-68C6F6BA86FD}">
      <dgm:prSet/>
      <dgm:spPr/>
      <dgm:t>
        <a:bodyPr/>
        <a:lstStyle/>
        <a:p>
          <a:endParaRPr lang="en-IE"/>
        </a:p>
      </dgm:t>
    </dgm:pt>
    <dgm:pt modelId="{A924B996-A39A-4FF7-808E-0DB0A1816444}">
      <dgm:prSet/>
      <dgm:spPr/>
      <dgm:t>
        <a:bodyPr/>
        <a:lstStyle/>
        <a:p>
          <a:pPr>
            <a:lnSpc>
              <a:spcPct val="100000"/>
            </a:lnSpc>
          </a:pPr>
          <a:r>
            <a:rPr lang="en-US" dirty="0"/>
            <a:t>Internal Standard</a:t>
          </a:r>
        </a:p>
        <a:p>
          <a:pPr>
            <a:lnSpc>
              <a:spcPct val="100000"/>
            </a:lnSpc>
          </a:pPr>
          <a:r>
            <a:rPr lang="en-US" dirty="0"/>
            <a:t>Common Use-cases </a:t>
          </a:r>
        </a:p>
        <a:p>
          <a:pPr>
            <a:lnSpc>
              <a:spcPct val="100000"/>
            </a:lnSpc>
          </a:pPr>
          <a:r>
            <a:rPr lang="en-US" dirty="0"/>
            <a:t>(e.g. browser load, application launch, boot-up, restart, etc.)</a:t>
          </a:r>
        </a:p>
      </dgm:t>
    </dgm:pt>
    <dgm:pt modelId="{1F8F3A68-8C69-4F8F-9E46-09331307C6BF}" type="parTrans" cxnId="{97F9BFAD-F56E-4F9C-9FB0-9B9D7B5B2BF7}">
      <dgm:prSet/>
      <dgm:spPr/>
      <dgm:t>
        <a:bodyPr/>
        <a:lstStyle/>
        <a:p>
          <a:endParaRPr lang="en-IE"/>
        </a:p>
      </dgm:t>
    </dgm:pt>
    <dgm:pt modelId="{CBB4DD15-A43A-4BAA-BD0E-0818BDD210AD}" type="sibTrans" cxnId="{97F9BFAD-F56E-4F9C-9FB0-9B9D7B5B2BF7}">
      <dgm:prSet/>
      <dgm:spPr/>
      <dgm:t>
        <a:bodyPr/>
        <a:lstStyle/>
        <a:p>
          <a:endParaRPr lang="en-IE"/>
        </a:p>
      </dgm:t>
    </dgm:pt>
    <dgm:pt modelId="{6D7CB151-E791-48BF-9967-C2739CFE2B27}" type="pres">
      <dgm:prSet presAssocID="{9E7C41FB-5F90-48C6-9EAE-4DCE3391DA89}" presName="root" presStyleCnt="0">
        <dgm:presLayoutVars>
          <dgm:dir/>
          <dgm:resizeHandles val="exact"/>
        </dgm:presLayoutVars>
      </dgm:prSet>
      <dgm:spPr/>
    </dgm:pt>
    <dgm:pt modelId="{6752F3F7-B209-48C0-A8C4-07FFE6487C02}" type="pres">
      <dgm:prSet presAssocID="{F1FD04B2-F904-4F4B-9DB4-8BF4D7B7E419}" presName="compNode" presStyleCnt="0"/>
      <dgm:spPr/>
    </dgm:pt>
    <dgm:pt modelId="{EDDBCE5F-C3C5-44BA-92A8-3074AB7594EF}" type="pres">
      <dgm:prSet presAssocID="{F1FD04B2-F904-4F4B-9DB4-8BF4D7B7E419}"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arth globe: Americas with solid fill"/>
        </a:ext>
      </dgm:extLst>
    </dgm:pt>
    <dgm:pt modelId="{1C9546D5-F2FB-4B55-BB5F-F0C3736E3A88}" type="pres">
      <dgm:prSet presAssocID="{F1FD04B2-F904-4F4B-9DB4-8BF4D7B7E419}" presName="iconSpace" presStyleCnt="0"/>
      <dgm:spPr/>
    </dgm:pt>
    <dgm:pt modelId="{F03E0F37-AC92-417D-BB83-FFE8417395B9}" type="pres">
      <dgm:prSet presAssocID="{F1FD04B2-F904-4F4B-9DB4-8BF4D7B7E419}" presName="parTx" presStyleLbl="revTx" presStyleIdx="0" presStyleCnt="8">
        <dgm:presLayoutVars>
          <dgm:chMax val="0"/>
          <dgm:chPref val="0"/>
        </dgm:presLayoutVars>
      </dgm:prSet>
      <dgm:spPr/>
    </dgm:pt>
    <dgm:pt modelId="{834D9C6A-DAA2-4A6E-A2C6-60BC48F50428}" type="pres">
      <dgm:prSet presAssocID="{F1FD04B2-F904-4F4B-9DB4-8BF4D7B7E419}" presName="txSpace" presStyleCnt="0"/>
      <dgm:spPr/>
    </dgm:pt>
    <dgm:pt modelId="{8AAE5954-CC71-44AD-8E62-29974ACBFCB7}" type="pres">
      <dgm:prSet presAssocID="{F1FD04B2-F904-4F4B-9DB4-8BF4D7B7E419}" presName="desTx" presStyleLbl="revTx" presStyleIdx="1" presStyleCnt="8">
        <dgm:presLayoutVars/>
      </dgm:prSet>
      <dgm:spPr/>
    </dgm:pt>
    <dgm:pt modelId="{15D26633-EAB6-4A8A-9E3A-A32D27A81A9D}" type="pres">
      <dgm:prSet presAssocID="{1B8D0C0E-7150-44D8-A29F-448F545AF40C}" presName="sibTrans" presStyleCnt="0"/>
      <dgm:spPr/>
    </dgm:pt>
    <dgm:pt modelId="{54A2FDF1-6F44-4DD6-B3D7-33A3EC0ED4A7}" type="pres">
      <dgm:prSet presAssocID="{3C777314-7C0F-4AC0-B60B-4F7952A80F7C}" presName="compNode" presStyleCnt="0"/>
      <dgm:spPr/>
    </dgm:pt>
    <dgm:pt modelId="{72684E60-0D4F-437B-A622-33CB8DF7B174}" type="pres">
      <dgm:prSet presAssocID="{3C777314-7C0F-4AC0-B60B-4F7952A80F7C}"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r graph with upward trend with solid fill"/>
        </a:ext>
      </dgm:extLst>
    </dgm:pt>
    <dgm:pt modelId="{97EC972C-DCD5-4D2E-8847-3AC72ECEFC0C}" type="pres">
      <dgm:prSet presAssocID="{3C777314-7C0F-4AC0-B60B-4F7952A80F7C}" presName="iconSpace" presStyleCnt="0"/>
      <dgm:spPr/>
    </dgm:pt>
    <dgm:pt modelId="{02174BF6-5C69-494E-AB1D-6365E6E80C5F}" type="pres">
      <dgm:prSet presAssocID="{3C777314-7C0F-4AC0-B60B-4F7952A80F7C}" presName="parTx" presStyleLbl="revTx" presStyleIdx="2" presStyleCnt="8">
        <dgm:presLayoutVars>
          <dgm:chMax val="0"/>
          <dgm:chPref val="0"/>
        </dgm:presLayoutVars>
      </dgm:prSet>
      <dgm:spPr/>
    </dgm:pt>
    <dgm:pt modelId="{9138BCE8-3C3B-4568-9379-ADC9509C2D2D}" type="pres">
      <dgm:prSet presAssocID="{3C777314-7C0F-4AC0-B60B-4F7952A80F7C}" presName="txSpace" presStyleCnt="0"/>
      <dgm:spPr/>
    </dgm:pt>
    <dgm:pt modelId="{C8A4CC81-DC12-407B-B5EF-64290DA41BFB}" type="pres">
      <dgm:prSet presAssocID="{3C777314-7C0F-4AC0-B60B-4F7952A80F7C}" presName="desTx" presStyleLbl="revTx" presStyleIdx="3" presStyleCnt="8">
        <dgm:presLayoutVars/>
      </dgm:prSet>
      <dgm:spPr/>
    </dgm:pt>
    <dgm:pt modelId="{BBADADAD-D91A-4479-BBE9-34A6FDF59CEC}" type="pres">
      <dgm:prSet presAssocID="{00FDDD46-9567-4DAF-8676-379039105BBC}" presName="sibTrans" presStyleCnt="0"/>
      <dgm:spPr/>
    </dgm:pt>
    <dgm:pt modelId="{2FD787FB-4155-4FEE-AE76-2EA051E48F7A}" type="pres">
      <dgm:prSet presAssocID="{77C4EF86-219F-4DD6-BAE6-05E95EC31B37}" presName="compNode" presStyleCnt="0"/>
      <dgm:spPr/>
    </dgm:pt>
    <dgm:pt modelId="{2A67075C-CF4D-4476-9F9F-C90F9097328E}" type="pres">
      <dgm:prSet presAssocID="{77C4EF86-219F-4DD6-BAE6-05E95EC31B3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arget Audience with solid fill"/>
        </a:ext>
      </dgm:extLst>
    </dgm:pt>
    <dgm:pt modelId="{FAB17C63-EAFE-41D4-9667-C03A476485D8}" type="pres">
      <dgm:prSet presAssocID="{77C4EF86-219F-4DD6-BAE6-05E95EC31B37}" presName="iconSpace" presStyleCnt="0"/>
      <dgm:spPr/>
    </dgm:pt>
    <dgm:pt modelId="{B5D8FFF3-135D-4929-8309-900DCB3D23AC}" type="pres">
      <dgm:prSet presAssocID="{77C4EF86-219F-4DD6-BAE6-05E95EC31B37}" presName="parTx" presStyleLbl="revTx" presStyleIdx="4" presStyleCnt="8">
        <dgm:presLayoutVars>
          <dgm:chMax val="0"/>
          <dgm:chPref val="0"/>
        </dgm:presLayoutVars>
      </dgm:prSet>
      <dgm:spPr/>
    </dgm:pt>
    <dgm:pt modelId="{95708BE7-2143-432F-A49C-FC845C3A3D90}" type="pres">
      <dgm:prSet presAssocID="{77C4EF86-219F-4DD6-BAE6-05E95EC31B37}" presName="txSpace" presStyleCnt="0"/>
      <dgm:spPr/>
    </dgm:pt>
    <dgm:pt modelId="{9E7DA8C8-2196-4F54-AAEF-E3964AB06AC5}" type="pres">
      <dgm:prSet presAssocID="{77C4EF86-219F-4DD6-BAE6-05E95EC31B37}" presName="desTx" presStyleLbl="revTx" presStyleIdx="5" presStyleCnt="8">
        <dgm:presLayoutVars/>
      </dgm:prSet>
      <dgm:spPr/>
    </dgm:pt>
    <dgm:pt modelId="{E1C5F378-514B-48F9-970A-E2CA811BAA6B}" type="pres">
      <dgm:prSet presAssocID="{FC73A07D-54D9-432E-A765-7A26B4AA888C}" presName="sibTrans" presStyleCnt="0"/>
      <dgm:spPr/>
    </dgm:pt>
    <dgm:pt modelId="{465574D9-F93F-4A0F-A77F-2D0A5EC1A379}" type="pres">
      <dgm:prSet presAssocID="{0D5424F1-4E0C-4EAA-A531-9887269CAAFB}" presName="compNode" presStyleCnt="0"/>
      <dgm:spPr/>
    </dgm:pt>
    <dgm:pt modelId="{C7DAD633-0816-4228-80F8-1282A425919B}" type="pres">
      <dgm:prSet presAssocID="{0D5424F1-4E0C-4EAA-A531-9887269CAAF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rowser window with solid fill"/>
        </a:ext>
      </dgm:extLst>
    </dgm:pt>
    <dgm:pt modelId="{6DD74298-8C3F-4953-89F2-C1D23F5D91C0}" type="pres">
      <dgm:prSet presAssocID="{0D5424F1-4E0C-4EAA-A531-9887269CAAFB}" presName="iconSpace" presStyleCnt="0"/>
      <dgm:spPr/>
    </dgm:pt>
    <dgm:pt modelId="{604F602D-C178-4E4A-86E8-B1ECDE66C2AA}" type="pres">
      <dgm:prSet presAssocID="{0D5424F1-4E0C-4EAA-A531-9887269CAAFB}" presName="parTx" presStyleLbl="revTx" presStyleIdx="6" presStyleCnt="8">
        <dgm:presLayoutVars>
          <dgm:chMax val="0"/>
          <dgm:chPref val="0"/>
        </dgm:presLayoutVars>
      </dgm:prSet>
      <dgm:spPr/>
    </dgm:pt>
    <dgm:pt modelId="{5A315674-63DC-4606-BEA2-3691E86A5080}" type="pres">
      <dgm:prSet presAssocID="{0D5424F1-4E0C-4EAA-A531-9887269CAAFB}" presName="txSpace" presStyleCnt="0"/>
      <dgm:spPr/>
    </dgm:pt>
    <dgm:pt modelId="{60ABF345-1E86-471F-B6A9-1625F9C58163}" type="pres">
      <dgm:prSet presAssocID="{0D5424F1-4E0C-4EAA-A531-9887269CAAFB}" presName="desTx" presStyleLbl="revTx" presStyleIdx="7" presStyleCnt="8">
        <dgm:presLayoutVars/>
      </dgm:prSet>
      <dgm:spPr/>
    </dgm:pt>
  </dgm:ptLst>
  <dgm:cxnLst>
    <dgm:cxn modelId="{C4BCFF0E-78B3-4AAE-A664-46DE2DE6E4A0}" type="presOf" srcId="{0D5424F1-4E0C-4EAA-A531-9887269CAAFB}" destId="{604F602D-C178-4E4A-86E8-B1ECDE66C2AA}" srcOrd="0" destOrd="0" presId="urn:microsoft.com/office/officeart/2018/5/layout/CenteredIconLabelDescriptionList"/>
    <dgm:cxn modelId="{B9DCA712-C1E2-4545-A44C-5D0249A6224F}" srcId="{9E7C41FB-5F90-48C6-9EAE-4DCE3391DA89}" destId="{3C777314-7C0F-4AC0-B60B-4F7952A80F7C}" srcOrd="1" destOrd="0" parTransId="{01B6C02F-E811-4BA1-B4A4-68464FF3777F}" sibTransId="{00FDDD46-9567-4DAF-8676-379039105BBC}"/>
    <dgm:cxn modelId="{FA37FB24-FFF8-4247-A366-76AC94B4BA96}" type="presOf" srcId="{CE9958B8-6634-43B1-B971-07FF3DE9F988}" destId="{C8A4CC81-DC12-407B-B5EF-64290DA41BFB}" srcOrd="0" destOrd="0" presId="urn:microsoft.com/office/officeart/2018/5/layout/CenteredIconLabelDescriptionList"/>
    <dgm:cxn modelId="{CABD4C38-269E-4234-B772-FBAC80BE23CF}" srcId="{F1FD04B2-F904-4F4B-9DB4-8BF4D7B7E419}" destId="{1CFC044C-5E64-4DAB-9089-B7D5ACCC913A}" srcOrd="1" destOrd="0" parTransId="{30EE6340-14E4-4DAE-956E-235ACACE81BE}" sibTransId="{A683B8B9-BFFE-4B60-95E2-1B0D07B39589}"/>
    <dgm:cxn modelId="{4B86DC5B-D02E-4039-B187-2C6E537C6E50}" type="presOf" srcId="{ED6CBDE7-DC1F-4422-B714-8DC43862D738}" destId="{8AAE5954-CC71-44AD-8E62-29974ACBFCB7}" srcOrd="0" destOrd="0" presId="urn:microsoft.com/office/officeart/2018/5/layout/CenteredIconLabelDescriptionList"/>
    <dgm:cxn modelId="{1068E95C-AB31-4F28-9BD1-7DB6E0ABC17B}" type="presOf" srcId="{A924B996-A39A-4FF7-808E-0DB0A1816444}" destId="{60ABF345-1E86-471F-B6A9-1625F9C58163}" srcOrd="0" destOrd="0" presId="urn:microsoft.com/office/officeart/2018/5/layout/CenteredIconLabelDescriptionList"/>
    <dgm:cxn modelId="{B14E8C44-935A-4BE5-8970-83196D602321}" type="presOf" srcId="{F1FD04B2-F904-4F4B-9DB4-8BF4D7B7E419}" destId="{F03E0F37-AC92-417D-BB83-FFE8417395B9}" srcOrd="0" destOrd="0" presId="urn:microsoft.com/office/officeart/2018/5/layout/CenteredIconLabelDescriptionList"/>
    <dgm:cxn modelId="{9E95DD68-691E-4D5B-A600-5E4532C621BF}" type="presOf" srcId="{9E7C41FB-5F90-48C6-9EAE-4DCE3391DA89}" destId="{6D7CB151-E791-48BF-9967-C2739CFE2B27}" srcOrd="0" destOrd="0" presId="urn:microsoft.com/office/officeart/2018/5/layout/CenteredIconLabelDescriptionList"/>
    <dgm:cxn modelId="{6D3FB16A-71A8-4852-8E39-415191775C0A}" srcId="{77C4EF86-219F-4DD6-BAE6-05E95EC31B37}" destId="{9BD3BFB4-9F3E-422D-B066-9920D3FD4F5D}" srcOrd="0" destOrd="0" parTransId="{576109D9-1640-49E3-A34E-0CE1380DFC5A}" sibTransId="{C66EB131-57DF-4C1F-842F-EEB64E6F0B4F}"/>
    <dgm:cxn modelId="{B4F04182-0EE4-4110-A876-A40F412B5FD4}" type="presOf" srcId="{3C777314-7C0F-4AC0-B60B-4F7952A80F7C}" destId="{02174BF6-5C69-494E-AB1D-6365E6E80C5F}" srcOrd="0" destOrd="0" presId="urn:microsoft.com/office/officeart/2018/5/layout/CenteredIconLabelDescriptionList"/>
    <dgm:cxn modelId="{A548FC84-F1EA-4819-89EA-BEFE45C08830}" srcId="{9E7C41FB-5F90-48C6-9EAE-4DCE3391DA89}" destId="{F1FD04B2-F904-4F4B-9DB4-8BF4D7B7E419}" srcOrd="0" destOrd="0" parTransId="{D5265384-24A0-4898-8BE2-1E83FF041ABB}" sibTransId="{1B8D0C0E-7150-44D8-A29F-448F545AF40C}"/>
    <dgm:cxn modelId="{D076059C-842C-4225-A6F0-1D11F038FA7A}" srcId="{F1FD04B2-F904-4F4B-9DB4-8BF4D7B7E419}" destId="{ED6CBDE7-DC1F-4422-B714-8DC43862D738}" srcOrd="0" destOrd="0" parTransId="{084491EC-2377-49D3-8166-21AD48803BB8}" sibTransId="{951095BE-6E40-49AF-87EC-DE946252EB44}"/>
    <dgm:cxn modelId="{423CE2A0-10E4-4B82-80F9-0B0D5F9013BF}" type="presOf" srcId="{1CFC044C-5E64-4DAB-9089-B7D5ACCC913A}" destId="{8AAE5954-CC71-44AD-8E62-29974ACBFCB7}" srcOrd="0" destOrd="1" presId="urn:microsoft.com/office/officeart/2018/5/layout/CenteredIconLabelDescriptionList"/>
    <dgm:cxn modelId="{98949FA3-4987-4BAF-9B89-693B073BDD37}" srcId="{9E7C41FB-5F90-48C6-9EAE-4DCE3391DA89}" destId="{0D5424F1-4E0C-4EAA-A531-9887269CAAFB}" srcOrd="3" destOrd="0" parTransId="{AB3972B7-EBFF-47C0-95EB-D59EE77E8B6D}" sibTransId="{93907EDD-875B-47E0-AEE3-47DDE0C1010F}"/>
    <dgm:cxn modelId="{E8C013A5-8585-4D7B-BFF1-68C6F6BA86FD}" srcId="{77C4EF86-219F-4DD6-BAE6-05E95EC31B37}" destId="{78EDD3C3-9A17-462F-89D9-4EAB12653898}" srcOrd="1" destOrd="0" parTransId="{E0E26A4C-1E4D-4641-B919-1DBD59398440}" sibTransId="{3DD05DD8-23E6-4E50-BD55-1C2C93A7573A}"/>
    <dgm:cxn modelId="{D8328CA7-AB2D-43F4-A42F-3B0B150FB894}" type="presOf" srcId="{77C4EF86-219F-4DD6-BAE6-05E95EC31B37}" destId="{B5D8FFF3-135D-4929-8309-900DCB3D23AC}" srcOrd="0" destOrd="0" presId="urn:microsoft.com/office/officeart/2018/5/layout/CenteredIconLabelDescriptionList"/>
    <dgm:cxn modelId="{97F9BFAD-F56E-4F9C-9FB0-9B9D7B5B2BF7}" srcId="{0D5424F1-4E0C-4EAA-A531-9887269CAAFB}" destId="{A924B996-A39A-4FF7-808E-0DB0A1816444}" srcOrd="0" destOrd="0" parTransId="{1F8F3A68-8C69-4F8F-9E46-09331307C6BF}" sibTransId="{CBB4DD15-A43A-4BAA-BD0E-0818BDD210AD}"/>
    <dgm:cxn modelId="{A17D66AF-3346-4FF2-9DF3-5EE0FE4FCADC}" srcId="{9E7C41FB-5F90-48C6-9EAE-4DCE3391DA89}" destId="{77C4EF86-219F-4DD6-BAE6-05E95EC31B37}" srcOrd="2" destOrd="0" parTransId="{0B9D8BC9-4A3B-4E6A-9E02-78F26C1FA0EA}" sibTransId="{FC73A07D-54D9-432E-A765-7A26B4AA888C}"/>
    <dgm:cxn modelId="{288A1BB2-EC14-4808-A3DA-C907A6A40575}" type="presOf" srcId="{78EDD3C3-9A17-462F-89D9-4EAB12653898}" destId="{9E7DA8C8-2196-4F54-AAEF-E3964AB06AC5}" srcOrd="0" destOrd="1" presId="urn:microsoft.com/office/officeart/2018/5/layout/CenteredIconLabelDescriptionList"/>
    <dgm:cxn modelId="{B3796CDE-DA1B-43B7-A160-782A526BA82A}" type="presOf" srcId="{9BD3BFB4-9F3E-422D-B066-9920D3FD4F5D}" destId="{9E7DA8C8-2196-4F54-AAEF-E3964AB06AC5}" srcOrd="0" destOrd="0" presId="urn:microsoft.com/office/officeart/2018/5/layout/CenteredIconLabelDescriptionList"/>
    <dgm:cxn modelId="{B4E381E1-FC96-4787-AC2C-F6748174CBB7}" srcId="{3C777314-7C0F-4AC0-B60B-4F7952A80F7C}" destId="{CE9958B8-6634-43B1-B971-07FF3DE9F988}" srcOrd="0" destOrd="0" parTransId="{38CB1766-2CAC-4A7B-8F9D-6241B809EDF7}" sibTransId="{A525777A-74EB-4220-9C9B-76C3577A3DAD}"/>
    <dgm:cxn modelId="{F5BF5B2D-CB70-4D18-BD1E-DDF9FE574FC6}" type="presParOf" srcId="{6D7CB151-E791-48BF-9967-C2739CFE2B27}" destId="{6752F3F7-B209-48C0-A8C4-07FFE6487C02}" srcOrd="0" destOrd="0" presId="urn:microsoft.com/office/officeart/2018/5/layout/CenteredIconLabelDescriptionList"/>
    <dgm:cxn modelId="{AF30E25D-D529-461F-8776-F65B4ECBC60F}" type="presParOf" srcId="{6752F3F7-B209-48C0-A8C4-07FFE6487C02}" destId="{EDDBCE5F-C3C5-44BA-92A8-3074AB7594EF}" srcOrd="0" destOrd="0" presId="urn:microsoft.com/office/officeart/2018/5/layout/CenteredIconLabelDescriptionList"/>
    <dgm:cxn modelId="{02A77C49-CBDD-42A1-B680-E681174DC1A5}" type="presParOf" srcId="{6752F3F7-B209-48C0-A8C4-07FFE6487C02}" destId="{1C9546D5-F2FB-4B55-BB5F-F0C3736E3A88}" srcOrd="1" destOrd="0" presId="urn:microsoft.com/office/officeart/2018/5/layout/CenteredIconLabelDescriptionList"/>
    <dgm:cxn modelId="{089E318B-5468-414A-BF94-7ABF9C4BFF33}" type="presParOf" srcId="{6752F3F7-B209-48C0-A8C4-07FFE6487C02}" destId="{F03E0F37-AC92-417D-BB83-FFE8417395B9}" srcOrd="2" destOrd="0" presId="urn:microsoft.com/office/officeart/2018/5/layout/CenteredIconLabelDescriptionList"/>
    <dgm:cxn modelId="{0DECA12F-6DE6-4904-A06A-A6BC440F1EA4}" type="presParOf" srcId="{6752F3F7-B209-48C0-A8C4-07FFE6487C02}" destId="{834D9C6A-DAA2-4A6E-A2C6-60BC48F50428}" srcOrd="3" destOrd="0" presId="urn:microsoft.com/office/officeart/2018/5/layout/CenteredIconLabelDescriptionList"/>
    <dgm:cxn modelId="{45FEC159-7F46-4F53-A6CA-5677C2C49035}" type="presParOf" srcId="{6752F3F7-B209-48C0-A8C4-07FFE6487C02}" destId="{8AAE5954-CC71-44AD-8E62-29974ACBFCB7}" srcOrd="4" destOrd="0" presId="urn:microsoft.com/office/officeart/2018/5/layout/CenteredIconLabelDescriptionList"/>
    <dgm:cxn modelId="{CEBFC21E-8D4A-4F7B-B560-5FB164AD1F1E}" type="presParOf" srcId="{6D7CB151-E791-48BF-9967-C2739CFE2B27}" destId="{15D26633-EAB6-4A8A-9E3A-A32D27A81A9D}" srcOrd="1" destOrd="0" presId="urn:microsoft.com/office/officeart/2018/5/layout/CenteredIconLabelDescriptionList"/>
    <dgm:cxn modelId="{15DE154A-C38B-4CFC-8AB2-2AF4C78D63F1}" type="presParOf" srcId="{6D7CB151-E791-48BF-9967-C2739CFE2B27}" destId="{54A2FDF1-6F44-4DD6-B3D7-33A3EC0ED4A7}" srcOrd="2" destOrd="0" presId="urn:microsoft.com/office/officeart/2018/5/layout/CenteredIconLabelDescriptionList"/>
    <dgm:cxn modelId="{7DFE2A0B-47F4-4B9A-BB95-D60100FE0DAD}" type="presParOf" srcId="{54A2FDF1-6F44-4DD6-B3D7-33A3EC0ED4A7}" destId="{72684E60-0D4F-437B-A622-33CB8DF7B174}" srcOrd="0" destOrd="0" presId="urn:microsoft.com/office/officeart/2018/5/layout/CenteredIconLabelDescriptionList"/>
    <dgm:cxn modelId="{1E7736DE-3623-40AD-8DCD-B7C1A73787C9}" type="presParOf" srcId="{54A2FDF1-6F44-4DD6-B3D7-33A3EC0ED4A7}" destId="{97EC972C-DCD5-4D2E-8847-3AC72ECEFC0C}" srcOrd="1" destOrd="0" presId="urn:microsoft.com/office/officeart/2018/5/layout/CenteredIconLabelDescriptionList"/>
    <dgm:cxn modelId="{AFEEDF97-9216-4C1E-A2C2-1E24FE099B7A}" type="presParOf" srcId="{54A2FDF1-6F44-4DD6-B3D7-33A3EC0ED4A7}" destId="{02174BF6-5C69-494E-AB1D-6365E6E80C5F}" srcOrd="2" destOrd="0" presId="urn:microsoft.com/office/officeart/2018/5/layout/CenteredIconLabelDescriptionList"/>
    <dgm:cxn modelId="{AF9145B7-479F-4170-8A46-9338F42B4255}" type="presParOf" srcId="{54A2FDF1-6F44-4DD6-B3D7-33A3EC0ED4A7}" destId="{9138BCE8-3C3B-4568-9379-ADC9509C2D2D}" srcOrd="3" destOrd="0" presId="urn:microsoft.com/office/officeart/2018/5/layout/CenteredIconLabelDescriptionList"/>
    <dgm:cxn modelId="{E64E2311-9D4D-4ADE-8D99-122FA863D522}" type="presParOf" srcId="{54A2FDF1-6F44-4DD6-B3D7-33A3EC0ED4A7}" destId="{C8A4CC81-DC12-407B-B5EF-64290DA41BFB}" srcOrd="4" destOrd="0" presId="urn:microsoft.com/office/officeart/2018/5/layout/CenteredIconLabelDescriptionList"/>
    <dgm:cxn modelId="{F547E3CF-AB52-4F89-BDB7-812903C223F4}" type="presParOf" srcId="{6D7CB151-E791-48BF-9967-C2739CFE2B27}" destId="{BBADADAD-D91A-4479-BBE9-34A6FDF59CEC}" srcOrd="3" destOrd="0" presId="urn:microsoft.com/office/officeart/2018/5/layout/CenteredIconLabelDescriptionList"/>
    <dgm:cxn modelId="{C30F88C0-D5E2-4947-AEE4-5B5D87914106}" type="presParOf" srcId="{6D7CB151-E791-48BF-9967-C2739CFE2B27}" destId="{2FD787FB-4155-4FEE-AE76-2EA051E48F7A}" srcOrd="4" destOrd="0" presId="urn:microsoft.com/office/officeart/2018/5/layout/CenteredIconLabelDescriptionList"/>
    <dgm:cxn modelId="{B92C1A99-7BE1-4B75-9CC9-C41BCBF0F39A}" type="presParOf" srcId="{2FD787FB-4155-4FEE-AE76-2EA051E48F7A}" destId="{2A67075C-CF4D-4476-9F9F-C90F9097328E}" srcOrd="0" destOrd="0" presId="urn:microsoft.com/office/officeart/2018/5/layout/CenteredIconLabelDescriptionList"/>
    <dgm:cxn modelId="{50FF0E2D-95BA-42BB-8931-3073D3D19CC7}" type="presParOf" srcId="{2FD787FB-4155-4FEE-AE76-2EA051E48F7A}" destId="{FAB17C63-EAFE-41D4-9667-C03A476485D8}" srcOrd="1" destOrd="0" presId="urn:microsoft.com/office/officeart/2018/5/layout/CenteredIconLabelDescriptionList"/>
    <dgm:cxn modelId="{1455164D-5E9F-4716-B5DE-66DA7566D4E2}" type="presParOf" srcId="{2FD787FB-4155-4FEE-AE76-2EA051E48F7A}" destId="{B5D8FFF3-135D-4929-8309-900DCB3D23AC}" srcOrd="2" destOrd="0" presId="urn:microsoft.com/office/officeart/2018/5/layout/CenteredIconLabelDescriptionList"/>
    <dgm:cxn modelId="{4EA500EF-97AF-44E7-BE03-3E4F852A9965}" type="presParOf" srcId="{2FD787FB-4155-4FEE-AE76-2EA051E48F7A}" destId="{95708BE7-2143-432F-A49C-FC845C3A3D90}" srcOrd="3" destOrd="0" presId="urn:microsoft.com/office/officeart/2018/5/layout/CenteredIconLabelDescriptionList"/>
    <dgm:cxn modelId="{6FB4BD6A-2EFD-4EBF-B151-2A34C41BB7D2}" type="presParOf" srcId="{2FD787FB-4155-4FEE-AE76-2EA051E48F7A}" destId="{9E7DA8C8-2196-4F54-AAEF-E3964AB06AC5}" srcOrd="4" destOrd="0" presId="urn:microsoft.com/office/officeart/2018/5/layout/CenteredIconLabelDescriptionList"/>
    <dgm:cxn modelId="{D3DC1F6F-05E6-4CFF-B482-FD9577045EAD}" type="presParOf" srcId="{6D7CB151-E791-48BF-9967-C2739CFE2B27}" destId="{E1C5F378-514B-48F9-970A-E2CA811BAA6B}" srcOrd="5" destOrd="0" presId="urn:microsoft.com/office/officeart/2018/5/layout/CenteredIconLabelDescriptionList"/>
    <dgm:cxn modelId="{311160BB-7221-4089-A6CC-8619207AB677}" type="presParOf" srcId="{6D7CB151-E791-48BF-9967-C2739CFE2B27}" destId="{465574D9-F93F-4A0F-A77F-2D0A5EC1A379}" srcOrd="6" destOrd="0" presId="urn:microsoft.com/office/officeart/2018/5/layout/CenteredIconLabelDescriptionList"/>
    <dgm:cxn modelId="{14BE0230-6874-47F7-A820-5DBA000044AC}" type="presParOf" srcId="{465574D9-F93F-4A0F-A77F-2D0A5EC1A379}" destId="{C7DAD633-0816-4228-80F8-1282A425919B}" srcOrd="0" destOrd="0" presId="urn:microsoft.com/office/officeart/2018/5/layout/CenteredIconLabelDescriptionList"/>
    <dgm:cxn modelId="{FA27EA34-8472-418E-95E0-665CAA375D6B}" type="presParOf" srcId="{465574D9-F93F-4A0F-A77F-2D0A5EC1A379}" destId="{6DD74298-8C3F-4953-89F2-C1D23F5D91C0}" srcOrd="1" destOrd="0" presId="urn:microsoft.com/office/officeart/2018/5/layout/CenteredIconLabelDescriptionList"/>
    <dgm:cxn modelId="{115D9F65-EEA0-4B89-98CF-C89167624F5A}" type="presParOf" srcId="{465574D9-F93F-4A0F-A77F-2D0A5EC1A379}" destId="{604F602D-C178-4E4A-86E8-B1ECDE66C2AA}" srcOrd="2" destOrd="0" presId="urn:microsoft.com/office/officeart/2018/5/layout/CenteredIconLabelDescriptionList"/>
    <dgm:cxn modelId="{2FCD6A0B-77A7-4A1B-94AE-A85B5CAE3CE2}" type="presParOf" srcId="{465574D9-F93F-4A0F-A77F-2D0A5EC1A379}" destId="{5A315674-63DC-4606-BEA2-3691E86A5080}" srcOrd="3" destOrd="0" presId="urn:microsoft.com/office/officeart/2018/5/layout/CenteredIconLabelDescriptionList"/>
    <dgm:cxn modelId="{D9A0397B-C1D8-475A-B449-B113FDD74608}" type="presParOf" srcId="{465574D9-F93F-4A0F-A77F-2D0A5EC1A379}" destId="{60ABF345-1E86-471F-B6A9-1625F9C58163}"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E7C41FB-5F90-48C6-9EAE-4DCE3391DA89}"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F1FD04B2-F904-4F4B-9DB4-8BF4D7B7E419}">
      <dgm:prSet/>
      <dgm:spPr/>
      <dgm:t>
        <a:bodyPr/>
        <a:lstStyle/>
        <a:p>
          <a:pPr>
            <a:lnSpc>
              <a:spcPct val="100000"/>
            </a:lnSpc>
            <a:defRPr b="1"/>
          </a:pPr>
          <a:r>
            <a:rPr lang="en-US"/>
            <a:t>Manage Performance Metrics</a:t>
          </a:r>
        </a:p>
      </dgm:t>
    </dgm:pt>
    <dgm:pt modelId="{D5265384-24A0-4898-8BE2-1E83FF041ABB}" type="parTrans" cxnId="{A548FC84-F1EA-4819-89EA-BEFE45C08830}">
      <dgm:prSet/>
      <dgm:spPr/>
      <dgm:t>
        <a:bodyPr/>
        <a:lstStyle/>
        <a:p>
          <a:endParaRPr lang="en-US"/>
        </a:p>
      </dgm:t>
    </dgm:pt>
    <dgm:pt modelId="{1B8D0C0E-7150-44D8-A29F-448F545AF40C}" type="sibTrans" cxnId="{A548FC84-F1EA-4819-89EA-BEFE45C08830}">
      <dgm:prSet/>
      <dgm:spPr/>
      <dgm:t>
        <a:bodyPr/>
        <a:lstStyle/>
        <a:p>
          <a:endParaRPr lang="en-US"/>
        </a:p>
      </dgm:t>
    </dgm:pt>
    <dgm:pt modelId="{3C777314-7C0F-4AC0-B60B-4F7952A80F7C}">
      <dgm:prSet/>
      <dgm:spPr/>
      <dgm:t>
        <a:bodyPr/>
        <a:lstStyle/>
        <a:p>
          <a:pPr>
            <a:lnSpc>
              <a:spcPct val="100000"/>
            </a:lnSpc>
            <a:defRPr b="1"/>
          </a:pPr>
          <a:r>
            <a:rPr lang="en-US"/>
            <a:t>Performance Trends</a:t>
          </a:r>
        </a:p>
      </dgm:t>
    </dgm:pt>
    <dgm:pt modelId="{01B6C02F-E811-4BA1-B4A4-68464FF3777F}" type="parTrans" cxnId="{B9DCA712-C1E2-4545-A44C-5D0249A6224F}">
      <dgm:prSet/>
      <dgm:spPr/>
      <dgm:t>
        <a:bodyPr/>
        <a:lstStyle/>
        <a:p>
          <a:endParaRPr lang="en-US"/>
        </a:p>
      </dgm:t>
    </dgm:pt>
    <dgm:pt modelId="{00FDDD46-9567-4DAF-8676-379039105BBC}" type="sibTrans" cxnId="{B9DCA712-C1E2-4545-A44C-5D0249A6224F}">
      <dgm:prSet/>
      <dgm:spPr/>
      <dgm:t>
        <a:bodyPr/>
        <a:lstStyle/>
        <a:p>
          <a:endParaRPr lang="en-US"/>
        </a:p>
      </dgm:t>
    </dgm:pt>
    <dgm:pt modelId="{77C4EF86-219F-4DD6-BAE6-05E95EC31B37}">
      <dgm:prSet/>
      <dgm:spPr/>
      <dgm:t>
        <a:bodyPr/>
        <a:lstStyle/>
        <a:p>
          <a:pPr>
            <a:lnSpc>
              <a:spcPct val="100000"/>
            </a:lnSpc>
            <a:defRPr b="1"/>
          </a:pPr>
          <a:r>
            <a:rPr lang="en-US"/>
            <a:t>CI/CT</a:t>
          </a:r>
        </a:p>
      </dgm:t>
    </dgm:pt>
    <dgm:pt modelId="{0B9D8BC9-4A3B-4E6A-9E02-78F26C1FA0EA}" type="parTrans" cxnId="{A17D66AF-3346-4FF2-9DF3-5EE0FE4FCADC}">
      <dgm:prSet/>
      <dgm:spPr/>
      <dgm:t>
        <a:bodyPr/>
        <a:lstStyle/>
        <a:p>
          <a:endParaRPr lang="en-US"/>
        </a:p>
      </dgm:t>
    </dgm:pt>
    <dgm:pt modelId="{FC73A07D-54D9-432E-A765-7A26B4AA888C}" type="sibTrans" cxnId="{A17D66AF-3346-4FF2-9DF3-5EE0FE4FCADC}">
      <dgm:prSet/>
      <dgm:spPr/>
      <dgm:t>
        <a:bodyPr/>
        <a:lstStyle/>
        <a:p>
          <a:endParaRPr lang="en-US"/>
        </a:p>
      </dgm:t>
    </dgm:pt>
    <dgm:pt modelId="{CE9958B8-6634-43B1-B971-07FF3DE9F988}">
      <dgm:prSet/>
      <dgm:spPr/>
      <dgm:t>
        <a:bodyPr/>
        <a:lstStyle/>
        <a:p>
          <a:pPr>
            <a:lnSpc>
              <a:spcPct val="100000"/>
            </a:lnSpc>
          </a:pPr>
          <a:r>
            <a:rPr lang="en-US"/>
            <a:t>Track performance data over time.</a:t>
          </a:r>
        </a:p>
      </dgm:t>
    </dgm:pt>
    <dgm:pt modelId="{38CB1766-2CAC-4A7B-8F9D-6241B809EDF7}" type="parTrans" cxnId="{B4E381E1-FC96-4787-AC2C-F6748174CBB7}">
      <dgm:prSet/>
      <dgm:spPr/>
      <dgm:t>
        <a:bodyPr/>
        <a:lstStyle/>
        <a:p>
          <a:endParaRPr lang="en-IE"/>
        </a:p>
      </dgm:t>
    </dgm:pt>
    <dgm:pt modelId="{A525777A-74EB-4220-9C9B-76C3577A3DAD}" type="sibTrans" cxnId="{B4E381E1-FC96-4787-AC2C-F6748174CBB7}">
      <dgm:prSet/>
      <dgm:spPr/>
      <dgm:t>
        <a:bodyPr/>
        <a:lstStyle/>
        <a:p>
          <a:endParaRPr lang="en-IE"/>
        </a:p>
      </dgm:t>
    </dgm:pt>
    <dgm:pt modelId="{DC4DEB51-F12D-4BD6-8378-B03EE24DE20D}">
      <dgm:prSet/>
      <dgm:spPr/>
      <dgm:t>
        <a:bodyPr/>
        <a:lstStyle/>
        <a:p>
          <a:pPr>
            <a:lnSpc>
              <a:spcPct val="100000"/>
            </a:lnSpc>
          </a:pPr>
          <a:r>
            <a:rPr lang="en-US"/>
            <a:t>Capture &amp; Store performance data</a:t>
          </a:r>
        </a:p>
      </dgm:t>
    </dgm:pt>
    <dgm:pt modelId="{A37FF27B-CCB5-4B22-9C10-D003E8AB9983}" type="parTrans" cxnId="{36398749-8CBD-4A82-9F21-9EEAEE0EA01B}">
      <dgm:prSet/>
      <dgm:spPr/>
      <dgm:t>
        <a:bodyPr/>
        <a:lstStyle/>
        <a:p>
          <a:endParaRPr lang="en-IE"/>
        </a:p>
      </dgm:t>
    </dgm:pt>
    <dgm:pt modelId="{1B6A2834-523B-4301-9566-C8E0387F18F9}" type="sibTrans" cxnId="{36398749-8CBD-4A82-9F21-9EEAEE0EA01B}">
      <dgm:prSet/>
      <dgm:spPr/>
      <dgm:t>
        <a:bodyPr/>
        <a:lstStyle/>
        <a:p>
          <a:endParaRPr lang="en-IE"/>
        </a:p>
      </dgm:t>
    </dgm:pt>
    <dgm:pt modelId="{AFC37CC1-E6E0-46B2-A601-6B4A47A6231D}">
      <dgm:prSet/>
      <dgm:spPr/>
      <dgm:t>
        <a:bodyPr/>
        <a:lstStyle/>
        <a:p>
          <a:pPr>
            <a:lnSpc>
              <a:spcPct val="100000"/>
            </a:lnSpc>
          </a:pPr>
          <a:r>
            <a:rPr lang="en-US"/>
            <a:t>Graphically display results</a:t>
          </a:r>
        </a:p>
      </dgm:t>
    </dgm:pt>
    <dgm:pt modelId="{7E001B44-9863-4E23-8E23-13FF4F2D4CC0}" type="parTrans" cxnId="{C651327B-DBFC-4AC1-8BA5-8720AA20F700}">
      <dgm:prSet/>
      <dgm:spPr/>
      <dgm:t>
        <a:bodyPr/>
        <a:lstStyle/>
        <a:p>
          <a:endParaRPr lang="en-IE"/>
        </a:p>
      </dgm:t>
    </dgm:pt>
    <dgm:pt modelId="{D1C273EC-316C-4161-B6B0-7622853D9A62}" type="sibTrans" cxnId="{C651327B-DBFC-4AC1-8BA5-8720AA20F700}">
      <dgm:prSet/>
      <dgm:spPr/>
      <dgm:t>
        <a:bodyPr/>
        <a:lstStyle/>
        <a:p>
          <a:endParaRPr lang="en-IE"/>
        </a:p>
      </dgm:t>
    </dgm:pt>
    <dgm:pt modelId="{BA783A3B-B31C-4C95-9BBE-B2BAA514F5BF}">
      <dgm:prSet/>
      <dgm:spPr/>
      <dgm:t>
        <a:bodyPr/>
        <a:lstStyle/>
        <a:p>
          <a:pPr>
            <a:lnSpc>
              <a:spcPct val="100000"/>
            </a:lnSpc>
          </a:pPr>
          <a:r>
            <a:rPr lang="en-US"/>
            <a:t>Determine general improvements</a:t>
          </a:r>
        </a:p>
      </dgm:t>
    </dgm:pt>
    <dgm:pt modelId="{641F666B-F056-4444-BAFC-CAE71530A1C4}" type="parTrans" cxnId="{C2DD18A8-24A0-4389-8684-BC2EFD4A9468}">
      <dgm:prSet/>
      <dgm:spPr/>
      <dgm:t>
        <a:bodyPr/>
        <a:lstStyle/>
        <a:p>
          <a:endParaRPr lang="en-IE"/>
        </a:p>
      </dgm:t>
    </dgm:pt>
    <dgm:pt modelId="{95A856BE-A02E-4245-8966-819F6577A431}" type="sibTrans" cxnId="{C2DD18A8-24A0-4389-8684-BC2EFD4A9468}">
      <dgm:prSet/>
      <dgm:spPr/>
      <dgm:t>
        <a:bodyPr/>
        <a:lstStyle/>
        <a:p>
          <a:endParaRPr lang="en-IE"/>
        </a:p>
      </dgm:t>
    </dgm:pt>
    <dgm:pt modelId="{9B911708-8F7C-4EAE-8238-ABD14F14134F}">
      <dgm:prSet/>
      <dgm:spPr/>
      <dgm:t>
        <a:bodyPr/>
        <a:lstStyle/>
        <a:p>
          <a:pPr>
            <a:lnSpc>
              <a:spcPct val="100000"/>
            </a:lnSpc>
          </a:pPr>
          <a:r>
            <a:rPr lang="en-US"/>
            <a:t>Capture anomalies/outliers</a:t>
          </a:r>
        </a:p>
      </dgm:t>
    </dgm:pt>
    <dgm:pt modelId="{FBD88130-E475-4639-82D6-185AECECE7F0}" type="parTrans" cxnId="{7A2C86FE-0695-49EA-BE0E-DC93C9508879}">
      <dgm:prSet/>
      <dgm:spPr/>
      <dgm:t>
        <a:bodyPr/>
        <a:lstStyle/>
        <a:p>
          <a:endParaRPr lang="en-IE"/>
        </a:p>
      </dgm:t>
    </dgm:pt>
    <dgm:pt modelId="{CD6E85AB-CFD9-40F5-92BF-1D70D5EE4809}" type="sibTrans" cxnId="{7A2C86FE-0695-49EA-BE0E-DC93C9508879}">
      <dgm:prSet/>
      <dgm:spPr/>
      <dgm:t>
        <a:bodyPr/>
        <a:lstStyle/>
        <a:p>
          <a:endParaRPr lang="en-IE"/>
        </a:p>
      </dgm:t>
    </dgm:pt>
    <dgm:pt modelId="{5C32DB06-A471-4A4A-90BD-F6EF3CDE6D02}">
      <dgm:prSet/>
      <dgm:spPr/>
      <dgm:t>
        <a:bodyPr/>
        <a:lstStyle/>
        <a:p>
          <a:pPr>
            <a:lnSpc>
              <a:spcPct val="100000"/>
            </a:lnSpc>
          </a:pPr>
          <a:r>
            <a:rPr lang="en-US"/>
            <a:t>Continuous Testing</a:t>
          </a:r>
        </a:p>
      </dgm:t>
    </dgm:pt>
    <dgm:pt modelId="{CCEACD0C-4E2B-4D24-A167-722A20912DF0}" type="parTrans" cxnId="{F1D263A6-75A4-43DD-8AAC-C6894FA25152}">
      <dgm:prSet/>
      <dgm:spPr/>
      <dgm:t>
        <a:bodyPr/>
        <a:lstStyle/>
        <a:p>
          <a:endParaRPr lang="en-IE"/>
        </a:p>
      </dgm:t>
    </dgm:pt>
    <dgm:pt modelId="{68BE9C1D-851E-469A-9871-7510F4663DB3}" type="sibTrans" cxnId="{F1D263A6-75A4-43DD-8AAC-C6894FA25152}">
      <dgm:prSet/>
      <dgm:spPr/>
      <dgm:t>
        <a:bodyPr/>
        <a:lstStyle/>
        <a:p>
          <a:endParaRPr lang="en-IE"/>
        </a:p>
      </dgm:t>
    </dgm:pt>
    <dgm:pt modelId="{C1DB5415-47A2-4C82-9B1B-CB10DC65C869}">
      <dgm:prSet/>
      <dgm:spPr/>
      <dgm:t>
        <a:bodyPr/>
        <a:lstStyle/>
        <a:p>
          <a:pPr>
            <a:lnSpc>
              <a:spcPct val="100000"/>
            </a:lnSpc>
          </a:pPr>
          <a:r>
            <a:rPr lang="en-US"/>
            <a:t>Integrated into build</a:t>
          </a:r>
        </a:p>
      </dgm:t>
    </dgm:pt>
    <dgm:pt modelId="{2B1512EF-06F2-4FBD-890A-FBD1A05002DD}" type="parTrans" cxnId="{70EF6858-0FD4-4EE0-83EA-1D2BC4E6E323}">
      <dgm:prSet/>
      <dgm:spPr/>
      <dgm:t>
        <a:bodyPr/>
        <a:lstStyle/>
        <a:p>
          <a:endParaRPr lang="en-IE"/>
        </a:p>
      </dgm:t>
    </dgm:pt>
    <dgm:pt modelId="{E70C5ABA-DE3B-48A8-A3C0-1C2AA9ADCC19}" type="sibTrans" cxnId="{70EF6858-0FD4-4EE0-83EA-1D2BC4E6E323}">
      <dgm:prSet/>
      <dgm:spPr/>
      <dgm:t>
        <a:bodyPr/>
        <a:lstStyle/>
        <a:p>
          <a:endParaRPr lang="en-IE"/>
        </a:p>
      </dgm:t>
    </dgm:pt>
    <dgm:pt modelId="{FE344064-BFE7-476D-9A76-811583ECFBCD}">
      <dgm:prSet/>
      <dgm:spPr/>
      <dgm:t>
        <a:bodyPr/>
        <a:lstStyle/>
        <a:p>
          <a:pPr>
            <a:lnSpc>
              <a:spcPct val="100000"/>
            </a:lnSpc>
          </a:pPr>
          <a:r>
            <a:rPr lang="en-US"/>
            <a:t>Hourly/daily/weekly builds</a:t>
          </a:r>
        </a:p>
      </dgm:t>
    </dgm:pt>
    <dgm:pt modelId="{83516318-23E6-49FB-84E0-B92ABCBC4E9A}" type="parTrans" cxnId="{E379B8F5-23D7-46D9-8DFB-26878FD858A3}">
      <dgm:prSet/>
      <dgm:spPr/>
      <dgm:t>
        <a:bodyPr/>
        <a:lstStyle/>
        <a:p>
          <a:endParaRPr lang="en-IE"/>
        </a:p>
      </dgm:t>
    </dgm:pt>
    <dgm:pt modelId="{B12CA92C-B353-4D75-8A75-541B025ADD53}" type="sibTrans" cxnId="{E379B8F5-23D7-46D9-8DFB-26878FD858A3}">
      <dgm:prSet/>
      <dgm:spPr/>
      <dgm:t>
        <a:bodyPr/>
        <a:lstStyle/>
        <a:p>
          <a:endParaRPr lang="en-IE"/>
        </a:p>
      </dgm:t>
    </dgm:pt>
    <dgm:pt modelId="{66031031-75FF-4895-A13C-CEF98BC38C7E}">
      <dgm:prSet/>
      <dgm:spPr/>
      <dgm:t>
        <a:bodyPr/>
        <a:lstStyle/>
        <a:p>
          <a:pPr>
            <a:lnSpc>
              <a:spcPct val="100000"/>
            </a:lnSpc>
          </a:pPr>
          <a:r>
            <a:rPr lang="en-US"/>
            <a:t>Show trend</a:t>
          </a:r>
        </a:p>
      </dgm:t>
    </dgm:pt>
    <dgm:pt modelId="{478A4B92-4435-4D3B-9B79-701E42C88E73}" type="parTrans" cxnId="{2ED0443D-6F2D-4961-ACCF-77CF3FC601D7}">
      <dgm:prSet/>
      <dgm:spPr/>
      <dgm:t>
        <a:bodyPr/>
        <a:lstStyle/>
        <a:p>
          <a:endParaRPr lang="en-IE"/>
        </a:p>
      </dgm:t>
    </dgm:pt>
    <dgm:pt modelId="{21EE330B-296B-4C13-A887-375E88BD81E8}" type="sibTrans" cxnId="{2ED0443D-6F2D-4961-ACCF-77CF3FC601D7}">
      <dgm:prSet/>
      <dgm:spPr/>
      <dgm:t>
        <a:bodyPr/>
        <a:lstStyle/>
        <a:p>
          <a:endParaRPr lang="en-IE"/>
        </a:p>
      </dgm:t>
    </dgm:pt>
    <dgm:pt modelId="{6D7CB151-E791-48BF-9967-C2739CFE2B27}" type="pres">
      <dgm:prSet presAssocID="{9E7C41FB-5F90-48C6-9EAE-4DCE3391DA89}" presName="root" presStyleCnt="0">
        <dgm:presLayoutVars>
          <dgm:dir/>
          <dgm:resizeHandles val="exact"/>
        </dgm:presLayoutVars>
      </dgm:prSet>
      <dgm:spPr/>
    </dgm:pt>
    <dgm:pt modelId="{6752F3F7-B209-48C0-A8C4-07FFE6487C02}" type="pres">
      <dgm:prSet presAssocID="{F1FD04B2-F904-4F4B-9DB4-8BF4D7B7E419}" presName="compNode" presStyleCnt="0"/>
      <dgm:spPr/>
    </dgm:pt>
    <dgm:pt modelId="{EDDBCE5F-C3C5-44BA-92A8-3074AB7594EF}" type="pres">
      <dgm:prSet presAssocID="{F1FD04B2-F904-4F4B-9DB4-8BF4D7B7E41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C9546D5-F2FB-4B55-BB5F-F0C3736E3A88}" type="pres">
      <dgm:prSet presAssocID="{F1FD04B2-F904-4F4B-9DB4-8BF4D7B7E419}" presName="iconSpace" presStyleCnt="0"/>
      <dgm:spPr/>
    </dgm:pt>
    <dgm:pt modelId="{F03E0F37-AC92-417D-BB83-FFE8417395B9}" type="pres">
      <dgm:prSet presAssocID="{F1FD04B2-F904-4F4B-9DB4-8BF4D7B7E419}" presName="parTx" presStyleLbl="revTx" presStyleIdx="0" presStyleCnt="6">
        <dgm:presLayoutVars>
          <dgm:chMax val="0"/>
          <dgm:chPref val="0"/>
        </dgm:presLayoutVars>
      </dgm:prSet>
      <dgm:spPr/>
    </dgm:pt>
    <dgm:pt modelId="{834D9C6A-DAA2-4A6E-A2C6-60BC48F50428}" type="pres">
      <dgm:prSet presAssocID="{F1FD04B2-F904-4F4B-9DB4-8BF4D7B7E419}" presName="txSpace" presStyleCnt="0"/>
      <dgm:spPr/>
    </dgm:pt>
    <dgm:pt modelId="{8AAE5954-CC71-44AD-8E62-29974ACBFCB7}" type="pres">
      <dgm:prSet presAssocID="{F1FD04B2-F904-4F4B-9DB4-8BF4D7B7E419}" presName="desTx" presStyleLbl="revTx" presStyleIdx="1" presStyleCnt="6">
        <dgm:presLayoutVars/>
      </dgm:prSet>
      <dgm:spPr/>
    </dgm:pt>
    <dgm:pt modelId="{15D26633-EAB6-4A8A-9E3A-A32D27A81A9D}" type="pres">
      <dgm:prSet presAssocID="{1B8D0C0E-7150-44D8-A29F-448F545AF40C}" presName="sibTrans" presStyleCnt="0"/>
      <dgm:spPr/>
    </dgm:pt>
    <dgm:pt modelId="{54A2FDF1-6F44-4DD6-B3D7-33A3EC0ED4A7}" type="pres">
      <dgm:prSet presAssocID="{3C777314-7C0F-4AC0-B60B-4F7952A80F7C}" presName="compNode" presStyleCnt="0"/>
      <dgm:spPr/>
    </dgm:pt>
    <dgm:pt modelId="{72684E60-0D4F-437B-A622-33CB8DF7B174}" type="pres">
      <dgm:prSet presAssocID="{3C777314-7C0F-4AC0-B60B-4F7952A80F7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97EC972C-DCD5-4D2E-8847-3AC72ECEFC0C}" type="pres">
      <dgm:prSet presAssocID="{3C777314-7C0F-4AC0-B60B-4F7952A80F7C}" presName="iconSpace" presStyleCnt="0"/>
      <dgm:spPr/>
    </dgm:pt>
    <dgm:pt modelId="{02174BF6-5C69-494E-AB1D-6365E6E80C5F}" type="pres">
      <dgm:prSet presAssocID="{3C777314-7C0F-4AC0-B60B-4F7952A80F7C}" presName="parTx" presStyleLbl="revTx" presStyleIdx="2" presStyleCnt="6">
        <dgm:presLayoutVars>
          <dgm:chMax val="0"/>
          <dgm:chPref val="0"/>
        </dgm:presLayoutVars>
      </dgm:prSet>
      <dgm:spPr/>
    </dgm:pt>
    <dgm:pt modelId="{9138BCE8-3C3B-4568-9379-ADC9509C2D2D}" type="pres">
      <dgm:prSet presAssocID="{3C777314-7C0F-4AC0-B60B-4F7952A80F7C}" presName="txSpace" presStyleCnt="0"/>
      <dgm:spPr/>
    </dgm:pt>
    <dgm:pt modelId="{C8A4CC81-DC12-407B-B5EF-64290DA41BFB}" type="pres">
      <dgm:prSet presAssocID="{3C777314-7C0F-4AC0-B60B-4F7952A80F7C}" presName="desTx" presStyleLbl="revTx" presStyleIdx="3" presStyleCnt="6">
        <dgm:presLayoutVars/>
      </dgm:prSet>
      <dgm:spPr/>
    </dgm:pt>
    <dgm:pt modelId="{BBADADAD-D91A-4479-BBE9-34A6FDF59CEC}" type="pres">
      <dgm:prSet presAssocID="{00FDDD46-9567-4DAF-8676-379039105BBC}" presName="sibTrans" presStyleCnt="0"/>
      <dgm:spPr/>
    </dgm:pt>
    <dgm:pt modelId="{2FD787FB-4155-4FEE-AE76-2EA051E48F7A}" type="pres">
      <dgm:prSet presAssocID="{77C4EF86-219F-4DD6-BAE6-05E95EC31B37}" presName="compNode" presStyleCnt="0"/>
      <dgm:spPr/>
    </dgm:pt>
    <dgm:pt modelId="{2A67075C-CF4D-4476-9F9F-C90F9097328E}" type="pres">
      <dgm:prSet presAssocID="{77C4EF86-219F-4DD6-BAE6-05E95EC31B37}"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est Dummy with solid fill"/>
        </a:ext>
      </dgm:extLst>
    </dgm:pt>
    <dgm:pt modelId="{FAB17C63-EAFE-41D4-9667-C03A476485D8}" type="pres">
      <dgm:prSet presAssocID="{77C4EF86-219F-4DD6-BAE6-05E95EC31B37}" presName="iconSpace" presStyleCnt="0"/>
      <dgm:spPr/>
    </dgm:pt>
    <dgm:pt modelId="{B5D8FFF3-135D-4929-8309-900DCB3D23AC}" type="pres">
      <dgm:prSet presAssocID="{77C4EF86-219F-4DD6-BAE6-05E95EC31B37}" presName="parTx" presStyleLbl="revTx" presStyleIdx="4" presStyleCnt="6">
        <dgm:presLayoutVars>
          <dgm:chMax val="0"/>
          <dgm:chPref val="0"/>
        </dgm:presLayoutVars>
      </dgm:prSet>
      <dgm:spPr/>
    </dgm:pt>
    <dgm:pt modelId="{95708BE7-2143-432F-A49C-FC845C3A3D90}" type="pres">
      <dgm:prSet presAssocID="{77C4EF86-219F-4DD6-BAE6-05E95EC31B37}" presName="txSpace" presStyleCnt="0"/>
      <dgm:spPr/>
    </dgm:pt>
    <dgm:pt modelId="{9E7DA8C8-2196-4F54-AAEF-E3964AB06AC5}" type="pres">
      <dgm:prSet presAssocID="{77C4EF86-219F-4DD6-BAE6-05E95EC31B37}" presName="desTx" presStyleLbl="revTx" presStyleIdx="5" presStyleCnt="6">
        <dgm:presLayoutVars/>
      </dgm:prSet>
      <dgm:spPr/>
    </dgm:pt>
  </dgm:ptLst>
  <dgm:cxnLst>
    <dgm:cxn modelId="{EBBF5D03-DBB6-4126-A0E3-A82388E9B3BD}" type="presOf" srcId="{FE344064-BFE7-476D-9A76-811583ECFBCD}" destId="{9E7DA8C8-2196-4F54-AAEF-E3964AB06AC5}" srcOrd="0" destOrd="2" presId="urn:microsoft.com/office/officeart/2018/5/layout/CenteredIconLabelDescriptionList"/>
    <dgm:cxn modelId="{D724CA10-DA31-408E-BF5F-87DB42A84668}" type="presOf" srcId="{5C32DB06-A471-4A4A-90BD-F6EF3CDE6D02}" destId="{9E7DA8C8-2196-4F54-AAEF-E3964AB06AC5}" srcOrd="0" destOrd="0" presId="urn:microsoft.com/office/officeart/2018/5/layout/CenteredIconLabelDescriptionList"/>
    <dgm:cxn modelId="{B9DCA712-C1E2-4545-A44C-5D0249A6224F}" srcId="{9E7C41FB-5F90-48C6-9EAE-4DCE3391DA89}" destId="{3C777314-7C0F-4AC0-B60B-4F7952A80F7C}" srcOrd="1" destOrd="0" parTransId="{01B6C02F-E811-4BA1-B4A4-68464FF3777F}" sibTransId="{00FDDD46-9567-4DAF-8676-379039105BBC}"/>
    <dgm:cxn modelId="{FA37FB24-FFF8-4247-A366-76AC94B4BA96}" type="presOf" srcId="{CE9958B8-6634-43B1-B971-07FF3DE9F988}" destId="{C8A4CC81-DC12-407B-B5EF-64290DA41BFB}" srcOrd="0" destOrd="0" presId="urn:microsoft.com/office/officeart/2018/5/layout/CenteredIconLabelDescriptionList"/>
    <dgm:cxn modelId="{2ED0443D-6F2D-4961-ACCF-77CF3FC601D7}" srcId="{77C4EF86-219F-4DD6-BAE6-05E95EC31B37}" destId="{66031031-75FF-4895-A13C-CEF98BC38C7E}" srcOrd="3" destOrd="0" parTransId="{478A4B92-4435-4D3B-9B79-701E42C88E73}" sibTransId="{21EE330B-296B-4C13-A887-375E88BD81E8}"/>
    <dgm:cxn modelId="{B14E8C44-935A-4BE5-8970-83196D602321}" type="presOf" srcId="{F1FD04B2-F904-4F4B-9DB4-8BF4D7B7E419}" destId="{F03E0F37-AC92-417D-BB83-FFE8417395B9}" srcOrd="0" destOrd="0" presId="urn:microsoft.com/office/officeart/2018/5/layout/CenteredIconLabelDescriptionList"/>
    <dgm:cxn modelId="{9E95DD68-691E-4D5B-A600-5E4532C621BF}" type="presOf" srcId="{9E7C41FB-5F90-48C6-9EAE-4DCE3391DA89}" destId="{6D7CB151-E791-48BF-9967-C2739CFE2B27}" srcOrd="0" destOrd="0" presId="urn:microsoft.com/office/officeart/2018/5/layout/CenteredIconLabelDescriptionList"/>
    <dgm:cxn modelId="{DDCF5E69-FF6E-4A56-A85F-61D5397F3212}" type="presOf" srcId="{C1DB5415-47A2-4C82-9B1B-CB10DC65C869}" destId="{9E7DA8C8-2196-4F54-AAEF-E3964AB06AC5}" srcOrd="0" destOrd="1" presId="urn:microsoft.com/office/officeart/2018/5/layout/CenteredIconLabelDescriptionList"/>
    <dgm:cxn modelId="{36398749-8CBD-4A82-9F21-9EEAEE0EA01B}" srcId="{F1FD04B2-F904-4F4B-9DB4-8BF4D7B7E419}" destId="{DC4DEB51-F12D-4BD6-8378-B03EE24DE20D}" srcOrd="0" destOrd="0" parTransId="{A37FF27B-CCB5-4B22-9C10-D003E8AB9983}" sibTransId="{1B6A2834-523B-4301-9566-C8E0387F18F9}"/>
    <dgm:cxn modelId="{04F9C873-57AA-4164-9970-4D6F37C6D733}" type="presOf" srcId="{66031031-75FF-4895-A13C-CEF98BC38C7E}" destId="{9E7DA8C8-2196-4F54-AAEF-E3964AB06AC5}" srcOrd="0" destOrd="3" presId="urn:microsoft.com/office/officeart/2018/5/layout/CenteredIconLabelDescriptionList"/>
    <dgm:cxn modelId="{70EF6858-0FD4-4EE0-83EA-1D2BC4E6E323}" srcId="{77C4EF86-219F-4DD6-BAE6-05E95EC31B37}" destId="{C1DB5415-47A2-4C82-9B1B-CB10DC65C869}" srcOrd="1" destOrd="0" parTransId="{2B1512EF-06F2-4FBD-890A-FBD1A05002DD}" sibTransId="{E70C5ABA-DE3B-48A8-A3C0-1C2AA9ADCC19}"/>
    <dgm:cxn modelId="{C651327B-DBFC-4AC1-8BA5-8720AA20F700}" srcId="{F1FD04B2-F904-4F4B-9DB4-8BF4D7B7E419}" destId="{AFC37CC1-E6E0-46B2-A601-6B4A47A6231D}" srcOrd="1" destOrd="0" parTransId="{7E001B44-9863-4E23-8E23-13FF4F2D4CC0}" sibTransId="{D1C273EC-316C-4161-B6B0-7622853D9A62}"/>
    <dgm:cxn modelId="{7F35E481-382D-4993-8E19-0041FFC51FC7}" type="presOf" srcId="{9B911708-8F7C-4EAE-8238-ABD14F14134F}" destId="{C8A4CC81-DC12-407B-B5EF-64290DA41BFB}" srcOrd="0" destOrd="2" presId="urn:microsoft.com/office/officeart/2018/5/layout/CenteredIconLabelDescriptionList"/>
    <dgm:cxn modelId="{B4F04182-0EE4-4110-A876-A40F412B5FD4}" type="presOf" srcId="{3C777314-7C0F-4AC0-B60B-4F7952A80F7C}" destId="{02174BF6-5C69-494E-AB1D-6365E6E80C5F}" srcOrd="0" destOrd="0" presId="urn:microsoft.com/office/officeart/2018/5/layout/CenteredIconLabelDescriptionList"/>
    <dgm:cxn modelId="{A548FC84-F1EA-4819-89EA-BEFE45C08830}" srcId="{9E7C41FB-5F90-48C6-9EAE-4DCE3391DA89}" destId="{F1FD04B2-F904-4F4B-9DB4-8BF4D7B7E419}" srcOrd="0" destOrd="0" parTransId="{D5265384-24A0-4898-8BE2-1E83FF041ABB}" sibTransId="{1B8D0C0E-7150-44D8-A29F-448F545AF40C}"/>
    <dgm:cxn modelId="{F1D263A6-75A4-43DD-8AAC-C6894FA25152}" srcId="{77C4EF86-219F-4DD6-BAE6-05E95EC31B37}" destId="{5C32DB06-A471-4A4A-90BD-F6EF3CDE6D02}" srcOrd="0" destOrd="0" parTransId="{CCEACD0C-4E2B-4D24-A167-722A20912DF0}" sibTransId="{68BE9C1D-851E-469A-9871-7510F4663DB3}"/>
    <dgm:cxn modelId="{D8328CA7-AB2D-43F4-A42F-3B0B150FB894}" type="presOf" srcId="{77C4EF86-219F-4DD6-BAE6-05E95EC31B37}" destId="{B5D8FFF3-135D-4929-8309-900DCB3D23AC}" srcOrd="0" destOrd="0" presId="urn:microsoft.com/office/officeart/2018/5/layout/CenteredIconLabelDescriptionList"/>
    <dgm:cxn modelId="{C2DD18A8-24A0-4389-8684-BC2EFD4A9468}" srcId="{3C777314-7C0F-4AC0-B60B-4F7952A80F7C}" destId="{BA783A3B-B31C-4C95-9BBE-B2BAA514F5BF}" srcOrd="1" destOrd="0" parTransId="{641F666B-F056-4444-BAFC-CAE71530A1C4}" sibTransId="{95A856BE-A02E-4245-8966-819F6577A431}"/>
    <dgm:cxn modelId="{A17D66AF-3346-4FF2-9DF3-5EE0FE4FCADC}" srcId="{9E7C41FB-5F90-48C6-9EAE-4DCE3391DA89}" destId="{77C4EF86-219F-4DD6-BAE6-05E95EC31B37}" srcOrd="2" destOrd="0" parTransId="{0B9D8BC9-4A3B-4E6A-9E02-78F26C1FA0EA}" sibTransId="{FC73A07D-54D9-432E-A765-7A26B4AA888C}"/>
    <dgm:cxn modelId="{A262CFD3-3918-400C-8905-7ECD5129F30A}" type="presOf" srcId="{BA783A3B-B31C-4C95-9BBE-B2BAA514F5BF}" destId="{C8A4CC81-DC12-407B-B5EF-64290DA41BFB}" srcOrd="0" destOrd="1" presId="urn:microsoft.com/office/officeart/2018/5/layout/CenteredIconLabelDescriptionList"/>
    <dgm:cxn modelId="{6DA645DA-84AB-4C34-A944-DDE6C97229CB}" type="presOf" srcId="{DC4DEB51-F12D-4BD6-8378-B03EE24DE20D}" destId="{8AAE5954-CC71-44AD-8E62-29974ACBFCB7}" srcOrd="0" destOrd="0" presId="urn:microsoft.com/office/officeart/2018/5/layout/CenteredIconLabelDescriptionList"/>
    <dgm:cxn modelId="{B4E381E1-FC96-4787-AC2C-F6748174CBB7}" srcId="{3C777314-7C0F-4AC0-B60B-4F7952A80F7C}" destId="{CE9958B8-6634-43B1-B971-07FF3DE9F988}" srcOrd="0" destOrd="0" parTransId="{38CB1766-2CAC-4A7B-8F9D-6241B809EDF7}" sibTransId="{A525777A-74EB-4220-9C9B-76C3577A3DAD}"/>
    <dgm:cxn modelId="{803C56F5-D70C-4901-A1C6-EA92726670A4}" type="presOf" srcId="{AFC37CC1-E6E0-46B2-A601-6B4A47A6231D}" destId="{8AAE5954-CC71-44AD-8E62-29974ACBFCB7}" srcOrd="0" destOrd="1" presId="urn:microsoft.com/office/officeart/2018/5/layout/CenteredIconLabelDescriptionList"/>
    <dgm:cxn modelId="{E379B8F5-23D7-46D9-8DFB-26878FD858A3}" srcId="{77C4EF86-219F-4DD6-BAE6-05E95EC31B37}" destId="{FE344064-BFE7-476D-9A76-811583ECFBCD}" srcOrd="2" destOrd="0" parTransId="{83516318-23E6-49FB-84E0-B92ABCBC4E9A}" sibTransId="{B12CA92C-B353-4D75-8A75-541B025ADD53}"/>
    <dgm:cxn modelId="{7A2C86FE-0695-49EA-BE0E-DC93C9508879}" srcId="{3C777314-7C0F-4AC0-B60B-4F7952A80F7C}" destId="{9B911708-8F7C-4EAE-8238-ABD14F14134F}" srcOrd="2" destOrd="0" parTransId="{FBD88130-E475-4639-82D6-185AECECE7F0}" sibTransId="{CD6E85AB-CFD9-40F5-92BF-1D70D5EE4809}"/>
    <dgm:cxn modelId="{F5BF5B2D-CB70-4D18-BD1E-DDF9FE574FC6}" type="presParOf" srcId="{6D7CB151-E791-48BF-9967-C2739CFE2B27}" destId="{6752F3F7-B209-48C0-A8C4-07FFE6487C02}" srcOrd="0" destOrd="0" presId="urn:microsoft.com/office/officeart/2018/5/layout/CenteredIconLabelDescriptionList"/>
    <dgm:cxn modelId="{AF30E25D-D529-461F-8776-F65B4ECBC60F}" type="presParOf" srcId="{6752F3F7-B209-48C0-A8C4-07FFE6487C02}" destId="{EDDBCE5F-C3C5-44BA-92A8-3074AB7594EF}" srcOrd="0" destOrd="0" presId="urn:microsoft.com/office/officeart/2018/5/layout/CenteredIconLabelDescriptionList"/>
    <dgm:cxn modelId="{02A77C49-CBDD-42A1-B680-E681174DC1A5}" type="presParOf" srcId="{6752F3F7-B209-48C0-A8C4-07FFE6487C02}" destId="{1C9546D5-F2FB-4B55-BB5F-F0C3736E3A88}" srcOrd="1" destOrd="0" presId="urn:microsoft.com/office/officeart/2018/5/layout/CenteredIconLabelDescriptionList"/>
    <dgm:cxn modelId="{089E318B-5468-414A-BF94-7ABF9C4BFF33}" type="presParOf" srcId="{6752F3F7-B209-48C0-A8C4-07FFE6487C02}" destId="{F03E0F37-AC92-417D-BB83-FFE8417395B9}" srcOrd="2" destOrd="0" presId="urn:microsoft.com/office/officeart/2018/5/layout/CenteredIconLabelDescriptionList"/>
    <dgm:cxn modelId="{0DECA12F-6DE6-4904-A06A-A6BC440F1EA4}" type="presParOf" srcId="{6752F3F7-B209-48C0-A8C4-07FFE6487C02}" destId="{834D9C6A-DAA2-4A6E-A2C6-60BC48F50428}" srcOrd="3" destOrd="0" presId="urn:microsoft.com/office/officeart/2018/5/layout/CenteredIconLabelDescriptionList"/>
    <dgm:cxn modelId="{45FEC159-7F46-4F53-A6CA-5677C2C49035}" type="presParOf" srcId="{6752F3F7-B209-48C0-A8C4-07FFE6487C02}" destId="{8AAE5954-CC71-44AD-8E62-29974ACBFCB7}" srcOrd="4" destOrd="0" presId="urn:microsoft.com/office/officeart/2018/5/layout/CenteredIconLabelDescriptionList"/>
    <dgm:cxn modelId="{CEBFC21E-8D4A-4F7B-B560-5FB164AD1F1E}" type="presParOf" srcId="{6D7CB151-E791-48BF-9967-C2739CFE2B27}" destId="{15D26633-EAB6-4A8A-9E3A-A32D27A81A9D}" srcOrd="1" destOrd="0" presId="urn:microsoft.com/office/officeart/2018/5/layout/CenteredIconLabelDescriptionList"/>
    <dgm:cxn modelId="{15DE154A-C38B-4CFC-8AB2-2AF4C78D63F1}" type="presParOf" srcId="{6D7CB151-E791-48BF-9967-C2739CFE2B27}" destId="{54A2FDF1-6F44-4DD6-B3D7-33A3EC0ED4A7}" srcOrd="2" destOrd="0" presId="urn:microsoft.com/office/officeart/2018/5/layout/CenteredIconLabelDescriptionList"/>
    <dgm:cxn modelId="{7DFE2A0B-47F4-4B9A-BB95-D60100FE0DAD}" type="presParOf" srcId="{54A2FDF1-6F44-4DD6-B3D7-33A3EC0ED4A7}" destId="{72684E60-0D4F-437B-A622-33CB8DF7B174}" srcOrd="0" destOrd="0" presId="urn:microsoft.com/office/officeart/2018/5/layout/CenteredIconLabelDescriptionList"/>
    <dgm:cxn modelId="{1E7736DE-3623-40AD-8DCD-B7C1A73787C9}" type="presParOf" srcId="{54A2FDF1-6F44-4DD6-B3D7-33A3EC0ED4A7}" destId="{97EC972C-DCD5-4D2E-8847-3AC72ECEFC0C}" srcOrd="1" destOrd="0" presId="urn:microsoft.com/office/officeart/2018/5/layout/CenteredIconLabelDescriptionList"/>
    <dgm:cxn modelId="{AFEEDF97-9216-4C1E-A2C2-1E24FE099B7A}" type="presParOf" srcId="{54A2FDF1-6F44-4DD6-B3D7-33A3EC0ED4A7}" destId="{02174BF6-5C69-494E-AB1D-6365E6E80C5F}" srcOrd="2" destOrd="0" presId="urn:microsoft.com/office/officeart/2018/5/layout/CenteredIconLabelDescriptionList"/>
    <dgm:cxn modelId="{AF9145B7-479F-4170-8A46-9338F42B4255}" type="presParOf" srcId="{54A2FDF1-6F44-4DD6-B3D7-33A3EC0ED4A7}" destId="{9138BCE8-3C3B-4568-9379-ADC9509C2D2D}" srcOrd="3" destOrd="0" presId="urn:microsoft.com/office/officeart/2018/5/layout/CenteredIconLabelDescriptionList"/>
    <dgm:cxn modelId="{E64E2311-9D4D-4ADE-8D99-122FA863D522}" type="presParOf" srcId="{54A2FDF1-6F44-4DD6-B3D7-33A3EC0ED4A7}" destId="{C8A4CC81-DC12-407B-B5EF-64290DA41BFB}" srcOrd="4" destOrd="0" presId="urn:microsoft.com/office/officeart/2018/5/layout/CenteredIconLabelDescriptionList"/>
    <dgm:cxn modelId="{F547E3CF-AB52-4F89-BDB7-812903C223F4}" type="presParOf" srcId="{6D7CB151-E791-48BF-9967-C2739CFE2B27}" destId="{BBADADAD-D91A-4479-BBE9-34A6FDF59CEC}" srcOrd="3" destOrd="0" presId="urn:microsoft.com/office/officeart/2018/5/layout/CenteredIconLabelDescriptionList"/>
    <dgm:cxn modelId="{C30F88C0-D5E2-4947-AEE4-5B5D87914106}" type="presParOf" srcId="{6D7CB151-E791-48BF-9967-C2739CFE2B27}" destId="{2FD787FB-4155-4FEE-AE76-2EA051E48F7A}" srcOrd="4" destOrd="0" presId="urn:microsoft.com/office/officeart/2018/5/layout/CenteredIconLabelDescriptionList"/>
    <dgm:cxn modelId="{B92C1A99-7BE1-4B75-9CC9-C41BCBF0F39A}" type="presParOf" srcId="{2FD787FB-4155-4FEE-AE76-2EA051E48F7A}" destId="{2A67075C-CF4D-4476-9F9F-C90F9097328E}" srcOrd="0" destOrd="0" presId="urn:microsoft.com/office/officeart/2018/5/layout/CenteredIconLabelDescriptionList"/>
    <dgm:cxn modelId="{50FF0E2D-95BA-42BB-8931-3073D3D19CC7}" type="presParOf" srcId="{2FD787FB-4155-4FEE-AE76-2EA051E48F7A}" destId="{FAB17C63-EAFE-41D4-9667-C03A476485D8}" srcOrd="1" destOrd="0" presId="urn:microsoft.com/office/officeart/2018/5/layout/CenteredIconLabelDescriptionList"/>
    <dgm:cxn modelId="{1455164D-5E9F-4716-B5DE-66DA7566D4E2}" type="presParOf" srcId="{2FD787FB-4155-4FEE-AE76-2EA051E48F7A}" destId="{B5D8FFF3-135D-4929-8309-900DCB3D23AC}" srcOrd="2" destOrd="0" presId="urn:microsoft.com/office/officeart/2018/5/layout/CenteredIconLabelDescriptionList"/>
    <dgm:cxn modelId="{4EA500EF-97AF-44E7-BE03-3E4F852A9965}" type="presParOf" srcId="{2FD787FB-4155-4FEE-AE76-2EA051E48F7A}" destId="{95708BE7-2143-432F-A49C-FC845C3A3D90}" srcOrd="3" destOrd="0" presId="urn:microsoft.com/office/officeart/2018/5/layout/CenteredIconLabelDescriptionList"/>
    <dgm:cxn modelId="{6FB4BD6A-2EFD-4EBF-B151-2A34C41BB7D2}" type="presParOf" srcId="{2FD787FB-4155-4FEE-AE76-2EA051E48F7A}" destId="{9E7DA8C8-2196-4F54-AAEF-E3964AB06AC5}"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9BDC90AA-6E16-4E1A-B98D-8AB96CA69C11}">
      <dgm:prSet/>
      <dgm:spPr/>
      <dgm:t>
        <a:bodyPr/>
        <a:lstStyle/>
        <a:p>
          <a:r>
            <a:rPr lang="en-US" dirty="0"/>
            <a:t>2018</a:t>
          </a:r>
        </a:p>
      </dgm:t>
    </dgm:pt>
    <dgm:pt modelId="{1E1710BD-ADD6-4930-B6AA-F37D69635587}" type="parTrans" cxnId="{B3C490E4-3927-489E-9AC0-0B4AEE405922}">
      <dgm:prSet/>
      <dgm:spPr/>
      <dgm:t>
        <a:bodyPr/>
        <a:lstStyle/>
        <a:p>
          <a:endParaRPr lang="en-IE"/>
        </a:p>
      </dgm:t>
    </dgm:pt>
    <dgm:pt modelId="{8A58CEC5-911B-460D-8F27-93773F958148}" type="sibTrans" cxnId="{B3C490E4-3927-489E-9AC0-0B4AEE405922}">
      <dgm:prSet/>
      <dgm:spPr/>
      <dgm:t>
        <a:bodyPr/>
        <a:lstStyle/>
        <a:p>
          <a:endParaRPr lang="en-IE"/>
        </a:p>
      </dgm:t>
    </dgm:pt>
    <dgm:pt modelId="{FE7C6D8C-3BCC-46BA-AF8C-D63199D0A6B4}">
      <dgm:prSet/>
      <dgm:spPr/>
      <dgm:t>
        <a:bodyPr/>
        <a:lstStyle/>
        <a:p>
          <a:r>
            <a:rPr lang="en-US" dirty="0"/>
            <a:t>2019</a:t>
          </a:r>
        </a:p>
      </dgm:t>
    </dgm:pt>
    <dgm:pt modelId="{9B3ADFFE-47A4-4114-BE73-7807379FB442}" type="parTrans" cxnId="{46FCBC2D-C964-4CD8-8668-AA231759B5A8}">
      <dgm:prSet/>
      <dgm:spPr/>
      <dgm:t>
        <a:bodyPr/>
        <a:lstStyle/>
        <a:p>
          <a:endParaRPr lang="en-IE"/>
        </a:p>
      </dgm:t>
    </dgm:pt>
    <dgm:pt modelId="{ABDACD59-FBC9-4805-A6BA-E439F1F49C15}" type="sibTrans" cxnId="{46FCBC2D-C964-4CD8-8668-AA231759B5A8}">
      <dgm:prSet/>
      <dgm:spPr/>
      <dgm:t>
        <a:bodyPr/>
        <a:lstStyle/>
        <a:p>
          <a:endParaRPr lang="en-IE"/>
        </a:p>
      </dgm:t>
    </dgm:pt>
    <dgm:pt modelId="{D65B54A2-3F70-4301-9CE9-E366A77C3CFF}">
      <dgm:prSet/>
      <dgm:spPr/>
      <dgm:t>
        <a:bodyPr/>
        <a:lstStyle/>
        <a:p>
          <a:r>
            <a:rPr lang="en-US" dirty="0"/>
            <a:t>MVISION Endpoint</a:t>
          </a:r>
        </a:p>
      </dgm:t>
    </dgm:pt>
    <dgm:pt modelId="{65C6C957-1CB9-4781-8AC4-FE6F112A7D34}" type="parTrans" cxnId="{F77D2242-384A-40AC-9DB7-6B92D88D19EF}">
      <dgm:prSet/>
      <dgm:spPr/>
      <dgm:t>
        <a:bodyPr/>
        <a:lstStyle/>
        <a:p>
          <a:endParaRPr lang="en-IE"/>
        </a:p>
      </dgm:t>
    </dgm:pt>
    <dgm:pt modelId="{D1F02942-CBAC-4CE4-A83C-270319488299}" type="sibTrans" cxnId="{F77D2242-384A-40AC-9DB7-6B92D88D19EF}">
      <dgm:prSet/>
      <dgm:spPr/>
      <dgm:t>
        <a:bodyPr/>
        <a:lstStyle/>
        <a:p>
          <a:endParaRPr lang="en-IE"/>
        </a:p>
      </dgm:t>
    </dgm:pt>
    <dgm:pt modelId="{F22CBBD0-6728-41C8-862E-9F71C8842106}">
      <dgm:prSet/>
      <dgm:spPr/>
      <dgm:t>
        <a:bodyPr/>
        <a:lstStyle/>
        <a:p>
          <a:r>
            <a:rPr lang="en-US" dirty="0"/>
            <a:t>ENS 10.7</a:t>
          </a:r>
        </a:p>
      </dgm:t>
    </dgm:pt>
    <dgm:pt modelId="{FF754756-842E-4BA1-B900-CFBA720818AF}" type="parTrans" cxnId="{3C397A2A-4FE9-408E-96EF-75945F41CA4B}">
      <dgm:prSet/>
      <dgm:spPr/>
      <dgm:t>
        <a:bodyPr/>
        <a:lstStyle/>
        <a:p>
          <a:endParaRPr lang="en-IE"/>
        </a:p>
      </dgm:t>
    </dgm:pt>
    <dgm:pt modelId="{3BDF2379-5C1F-4B4A-A1A6-870917EFA558}" type="sibTrans" cxnId="{3C397A2A-4FE9-408E-96EF-75945F41CA4B}">
      <dgm:prSet/>
      <dgm:spPr/>
      <dgm:t>
        <a:bodyPr/>
        <a:lstStyle/>
        <a:p>
          <a:endParaRPr lang="en-IE"/>
        </a:p>
      </dgm:t>
    </dgm:pt>
    <dgm:pt modelId="{DF943CD2-9616-47D3-9F9E-4BBAC778B198}">
      <dgm:prSet/>
      <dgm:spPr/>
      <dgm:t>
        <a:bodyPr/>
        <a:lstStyle/>
        <a:p>
          <a:r>
            <a:rPr lang="en-US" dirty="0"/>
            <a:t>2020</a:t>
          </a:r>
        </a:p>
      </dgm:t>
    </dgm:pt>
    <dgm:pt modelId="{F2DAF319-3807-44CE-AF7B-4CD89E188B9D}" type="parTrans" cxnId="{24B99F80-3EC9-4032-9EF0-3EC9E05F5205}">
      <dgm:prSet/>
      <dgm:spPr/>
      <dgm:t>
        <a:bodyPr/>
        <a:lstStyle/>
        <a:p>
          <a:endParaRPr lang="en-IE"/>
        </a:p>
      </dgm:t>
    </dgm:pt>
    <dgm:pt modelId="{14477045-92F4-4F68-9B58-AA5FDD66B09B}" type="sibTrans" cxnId="{24B99F80-3EC9-4032-9EF0-3EC9E05F5205}">
      <dgm:prSet/>
      <dgm:spPr/>
      <dgm:t>
        <a:bodyPr/>
        <a:lstStyle/>
        <a:p>
          <a:endParaRPr lang="en-IE"/>
        </a:p>
      </dgm:t>
    </dgm:pt>
    <dgm:pt modelId="{58D32561-26DF-403B-9A8D-4DDBB558B4B1}">
      <dgm:prSet/>
      <dgm:spPr/>
      <dgm:t>
        <a:bodyPr/>
        <a:lstStyle/>
        <a:p>
          <a:r>
            <a:rPr lang="en-US" dirty="0"/>
            <a:t>Consumer</a:t>
          </a:r>
        </a:p>
      </dgm:t>
    </dgm:pt>
    <dgm:pt modelId="{E3716F60-90AA-4ED7-ACE3-F9A3652DD75E}" type="parTrans" cxnId="{74F07796-FB58-4F3C-8549-61A9E473ADE2}">
      <dgm:prSet/>
      <dgm:spPr/>
      <dgm:t>
        <a:bodyPr/>
        <a:lstStyle/>
        <a:p>
          <a:endParaRPr lang="en-IE"/>
        </a:p>
      </dgm:t>
    </dgm:pt>
    <dgm:pt modelId="{BCD3568D-CC11-4D60-AE8B-D0348B642E66}" type="sibTrans" cxnId="{74F07796-FB58-4F3C-8549-61A9E473ADE2}">
      <dgm:prSet/>
      <dgm:spPr/>
      <dgm:t>
        <a:bodyPr/>
        <a:lstStyle/>
        <a:p>
          <a:endParaRPr lang="en-IE"/>
        </a:p>
      </dgm:t>
    </dgm:pt>
    <dgm:pt modelId="{42F5A98C-A426-4033-8159-0240D500BF7A}">
      <dgm:prSet/>
      <dgm:spPr/>
      <dgm:t>
        <a:bodyPr/>
        <a:lstStyle/>
        <a:p>
          <a:r>
            <a:rPr lang="en-US" dirty="0"/>
            <a:t>&gt;100K Endpoints</a:t>
          </a:r>
        </a:p>
      </dgm:t>
    </dgm:pt>
    <dgm:pt modelId="{76DC1539-75CC-4066-B302-A9E29DEB5296}" type="parTrans" cxnId="{DF5CF223-9295-4DC4-A44F-ECCD105683F3}">
      <dgm:prSet/>
      <dgm:spPr/>
      <dgm:t>
        <a:bodyPr/>
        <a:lstStyle/>
        <a:p>
          <a:endParaRPr lang="en-IE"/>
        </a:p>
      </dgm:t>
    </dgm:pt>
    <dgm:pt modelId="{8F9B8ACB-1439-4B76-934F-084C6CF31B05}" type="sibTrans" cxnId="{DF5CF223-9295-4DC4-A44F-ECCD105683F3}">
      <dgm:prSet/>
      <dgm:spPr/>
      <dgm:t>
        <a:bodyPr/>
        <a:lstStyle/>
        <a:p>
          <a:endParaRPr lang="en-IE"/>
        </a:p>
      </dgm:t>
    </dgm:pt>
    <dgm:pt modelId="{40DF5320-670B-40E6-98FF-554AE8CD4D70}">
      <dgm:prSet/>
      <dgm:spPr/>
      <dgm:t>
        <a:bodyPr/>
        <a:lstStyle/>
        <a:p>
          <a:r>
            <a:rPr lang="en-US" dirty="0"/>
            <a:t>&gt;11M Endpoints</a:t>
          </a:r>
        </a:p>
      </dgm:t>
    </dgm:pt>
    <dgm:pt modelId="{A6FF8089-7E67-4C13-A5BF-E0FAD6CFB6A1}" type="parTrans" cxnId="{03EE2D42-ABD3-4D4D-8D90-8C674147A943}">
      <dgm:prSet/>
      <dgm:spPr/>
      <dgm:t>
        <a:bodyPr/>
        <a:lstStyle/>
        <a:p>
          <a:endParaRPr lang="en-IE"/>
        </a:p>
      </dgm:t>
    </dgm:pt>
    <dgm:pt modelId="{19113859-FAF2-4CCB-852D-15F815DE3CEF}" type="sibTrans" cxnId="{03EE2D42-ABD3-4D4D-8D90-8C674147A943}">
      <dgm:prSet/>
      <dgm:spPr/>
      <dgm:t>
        <a:bodyPr/>
        <a:lstStyle/>
        <a:p>
          <a:endParaRPr lang="en-IE"/>
        </a:p>
      </dgm:t>
    </dgm:pt>
    <dgm:pt modelId="{5103EE1D-41DD-46E2-A8DF-1DD2B121161E}">
      <dgm:prSet/>
      <dgm:spPr/>
      <dgm:t>
        <a:bodyPr/>
        <a:lstStyle/>
        <a:p>
          <a:r>
            <a:rPr lang="en-US" dirty="0"/>
            <a:t>~150M Endpoints</a:t>
          </a:r>
        </a:p>
      </dgm:t>
    </dgm:pt>
    <dgm:pt modelId="{167FEFE7-2FAD-4EEC-B001-764C690F7A87}" type="parTrans" cxnId="{7DA7E674-6432-4A8F-A3DB-E6750A0FC0F0}">
      <dgm:prSet/>
      <dgm:spPr/>
      <dgm:t>
        <a:bodyPr/>
        <a:lstStyle/>
        <a:p>
          <a:endParaRPr lang="en-IE"/>
        </a:p>
      </dgm:t>
    </dgm:pt>
    <dgm:pt modelId="{E816C72C-7414-43EE-8B76-F618A7750AE3}" type="sibTrans" cxnId="{7DA7E674-6432-4A8F-A3DB-E6750A0FC0F0}">
      <dgm:prSet/>
      <dgm:spPr/>
      <dgm:t>
        <a:bodyPr/>
        <a:lstStyle/>
        <a:p>
          <a:endParaRPr lang="en-IE"/>
        </a:p>
      </dgm:t>
    </dgm:pt>
    <dgm:pt modelId="{AB52B3CC-6563-466D-BFC3-9B6B5AFA0881}" type="pres">
      <dgm:prSet presAssocID="{6A70FD8F-0050-42E3-8B3A-6ED7CFB9852E}" presName="Name0" presStyleCnt="0">
        <dgm:presLayoutVars>
          <dgm:chMax/>
          <dgm:chPref/>
          <dgm:animLvl val="lvl"/>
        </dgm:presLayoutVars>
      </dgm:prSet>
      <dgm:spPr/>
    </dgm:pt>
    <dgm:pt modelId="{32014A50-8E7F-4C6C-AEDB-381AEB51454E}" type="pres">
      <dgm:prSet presAssocID="{9BDC90AA-6E16-4E1A-B98D-8AB96CA69C11}" presName="composite1" presStyleCnt="0"/>
      <dgm:spPr/>
    </dgm:pt>
    <dgm:pt modelId="{814DBE8D-BDB3-4B9B-BF6D-0D39B3B09D7E}" type="pres">
      <dgm:prSet presAssocID="{9BDC90AA-6E16-4E1A-B98D-8AB96CA69C11}" presName="parent1" presStyleLbl="alignNode1" presStyleIdx="0" presStyleCnt="3">
        <dgm:presLayoutVars>
          <dgm:chMax val="1"/>
          <dgm:chPref val="1"/>
          <dgm:bulletEnabled val="1"/>
        </dgm:presLayoutVars>
      </dgm:prSet>
      <dgm:spPr/>
    </dgm:pt>
    <dgm:pt modelId="{0EE5A25C-65F3-45C2-A433-9E25708B1BD0}" type="pres">
      <dgm:prSet presAssocID="{9BDC90AA-6E16-4E1A-B98D-8AB96CA69C11}" presName="Childtext1" presStyleLbl="revTx" presStyleIdx="0" presStyleCnt="3">
        <dgm:presLayoutVars>
          <dgm:bulletEnabled val="1"/>
        </dgm:presLayoutVars>
      </dgm:prSet>
      <dgm:spPr/>
    </dgm:pt>
    <dgm:pt modelId="{2877911B-AE79-43F4-B441-FAA50EE7AA3A}" type="pres">
      <dgm:prSet presAssocID="{9BDC90AA-6E16-4E1A-B98D-8AB96CA69C11}" presName="ConnectLine1" presStyleLbl="sibTrans1D1" presStyleIdx="0" presStyleCnt="3"/>
      <dgm:spPr>
        <a:noFill/>
        <a:ln w="12700" cap="rnd" cmpd="sng" algn="ctr">
          <a:solidFill>
            <a:schemeClr val="accent1">
              <a:shade val="90000"/>
              <a:hueOff val="267727"/>
              <a:satOff val="-5161"/>
              <a:lumOff val="16874"/>
              <a:alphaOff val="0"/>
            </a:schemeClr>
          </a:solidFill>
          <a:prstDash val="dash"/>
        </a:ln>
        <a:effectLst/>
      </dgm:spPr>
    </dgm:pt>
    <dgm:pt modelId="{47170F7E-A5BD-4B58-988E-48464185F690}" type="pres">
      <dgm:prSet presAssocID="{9BDC90AA-6E16-4E1A-B98D-8AB96CA69C11}" presName="ConnectLineEnd1" presStyleLbl="lnNode1" presStyleIdx="0" presStyleCnt="3"/>
      <dgm:spPr/>
    </dgm:pt>
    <dgm:pt modelId="{3C643CA7-2D2A-484A-B2F4-862BDB285788}" type="pres">
      <dgm:prSet presAssocID="{9BDC90AA-6E16-4E1A-B98D-8AB96CA69C11}" presName="EmptyPane1" presStyleCnt="0"/>
      <dgm:spPr/>
    </dgm:pt>
    <dgm:pt modelId="{616DC08B-B25A-4416-9B33-23C6E70EDD91}" type="pres">
      <dgm:prSet presAssocID="{8A58CEC5-911B-460D-8F27-93773F958148}" presName="spaceBetweenRectangles1" presStyleCnt="0"/>
      <dgm:spPr/>
    </dgm:pt>
    <dgm:pt modelId="{F88DDF0A-AA49-49F3-AD4F-FE1098B52578}" type="pres">
      <dgm:prSet presAssocID="{FE7C6D8C-3BCC-46BA-AF8C-D63199D0A6B4}" presName="composite1" presStyleCnt="0"/>
      <dgm:spPr/>
    </dgm:pt>
    <dgm:pt modelId="{36345109-760E-4B3A-8F2E-0349130DA3CC}" type="pres">
      <dgm:prSet presAssocID="{FE7C6D8C-3BCC-46BA-AF8C-D63199D0A6B4}" presName="parent1" presStyleLbl="alignNode1" presStyleIdx="1" presStyleCnt="3">
        <dgm:presLayoutVars>
          <dgm:chMax val="1"/>
          <dgm:chPref val="1"/>
          <dgm:bulletEnabled val="1"/>
        </dgm:presLayoutVars>
      </dgm:prSet>
      <dgm:spPr/>
    </dgm:pt>
    <dgm:pt modelId="{0BB0EA93-9425-462D-B5B9-5B3710FA6C01}" type="pres">
      <dgm:prSet presAssocID="{FE7C6D8C-3BCC-46BA-AF8C-D63199D0A6B4}" presName="Childtext1" presStyleLbl="revTx" presStyleIdx="1" presStyleCnt="3">
        <dgm:presLayoutVars>
          <dgm:bulletEnabled val="1"/>
        </dgm:presLayoutVars>
      </dgm:prSet>
      <dgm:spPr/>
    </dgm:pt>
    <dgm:pt modelId="{255EC000-979C-4B7E-9D9C-2A311972930E}" type="pres">
      <dgm:prSet presAssocID="{FE7C6D8C-3BCC-46BA-AF8C-D63199D0A6B4}" presName="ConnectLine1" presStyleLbl="sibTrans1D1" presStyleIdx="1" presStyleCnt="3"/>
      <dgm:spPr>
        <a:noFill/>
        <a:ln w="12700" cap="rnd" cmpd="sng" algn="ctr">
          <a:solidFill>
            <a:schemeClr val="accent1">
              <a:shade val="90000"/>
              <a:hueOff val="356969"/>
              <a:satOff val="-6882"/>
              <a:lumOff val="22499"/>
              <a:alphaOff val="0"/>
            </a:schemeClr>
          </a:solidFill>
          <a:prstDash val="dash"/>
        </a:ln>
        <a:effectLst/>
      </dgm:spPr>
    </dgm:pt>
    <dgm:pt modelId="{993CC5B6-1FC4-4365-8D5D-7BCF0C363421}" type="pres">
      <dgm:prSet presAssocID="{FE7C6D8C-3BCC-46BA-AF8C-D63199D0A6B4}" presName="ConnectLineEnd1" presStyleLbl="lnNode1" presStyleIdx="1" presStyleCnt="3"/>
      <dgm:spPr/>
    </dgm:pt>
    <dgm:pt modelId="{526FDE73-271D-4553-8D6C-26A9108D2F25}" type="pres">
      <dgm:prSet presAssocID="{FE7C6D8C-3BCC-46BA-AF8C-D63199D0A6B4}" presName="EmptyPane1" presStyleCnt="0"/>
      <dgm:spPr/>
    </dgm:pt>
    <dgm:pt modelId="{AD2DED7E-9B35-43D7-8BD5-3E95494AD0FB}" type="pres">
      <dgm:prSet presAssocID="{ABDACD59-FBC9-4805-A6BA-E439F1F49C15}" presName="spaceBetweenRectangles1" presStyleCnt="0"/>
      <dgm:spPr/>
    </dgm:pt>
    <dgm:pt modelId="{E19FD289-E1F3-4F51-A138-9615C148B82D}" type="pres">
      <dgm:prSet presAssocID="{DF943CD2-9616-47D3-9F9E-4BBAC778B198}" presName="composite1" presStyleCnt="0"/>
      <dgm:spPr/>
    </dgm:pt>
    <dgm:pt modelId="{EF2BDFCD-A91A-40C7-8460-324F79466FD1}" type="pres">
      <dgm:prSet presAssocID="{DF943CD2-9616-47D3-9F9E-4BBAC778B198}" presName="parent1" presStyleLbl="alignNode1" presStyleIdx="2" presStyleCnt="3">
        <dgm:presLayoutVars>
          <dgm:chMax val="1"/>
          <dgm:chPref val="1"/>
          <dgm:bulletEnabled val="1"/>
        </dgm:presLayoutVars>
      </dgm:prSet>
      <dgm:spPr/>
    </dgm:pt>
    <dgm:pt modelId="{F6D9B2F2-20BA-4B1D-AA51-21579EC416F0}" type="pres">
      <dgm:prSet presAssocID="{DF943CD2-9616-47D3-9F9E-4BBAC778B198}" presName="Childtext1" presStyleLbl="revTx" presStyleIdx="2" presStyleCnt="3">
        <dgm:presLayoutVars>
          <dgm:bulletEnabled val="1"/>
        </dgm:presLayoutVars>
      </dgm:prSet>
      <dgm:spPr/>
    </dgm:pt>
    <dgm:pt modelId="{9F9D388E-0CA8-41E1-A4A3-C40FBE1E86F1}" type="pres">
      <dgm:prSet presAssocID="{DF943CD2-9616-47D3-9F9E-4BBAC778B198}" presName="ConnectLine1" presStyleLbl="sibTrans1D1" presStyleIdx="2" presStyleCnt="3"/>
      <dgm:spPr>
        <a:noFill/>
        <a:ln w="12700" cap="rnd" cmpd="sng" algn="ctr">
          <a:solidFill>
            <a:schemeClr val="accent1">
              <a:shade val="90000"/>
              <a:hueOff val="446212"/>
              <a:satOff val="-8602"/>
              <a:lumOff val="28124"/>
              <a:alphaOff val="0"/>
            </a:schemeClr>
          </a:solidFill>
          <a:prstDash val="dash"/>
        </a:ln>
        <a:effectLst/>
      </dgm:spPr>
    </dgm:pt>
    <dgm:pt modelId="{8E818D99-294C-4934-A5E2-058EA65F0D35}" type="pres">
      <dgm:prSet presAssocID="{DF943CD2-9616-47D3-9F9E-4BBAC778B198}" presName="ConnectLineEnd1" presStyleLbl="lnNode1" presStyleIdx="2" presStyleCnt="3"/>
      <dgm:spPr/>
    </dgm:pt>
    <dgm:pt modelId="{546493FF-7735-41AB-A6F3-C149F2517817}" type="pres">
      <dgm:prSet presAssocID="{DF943CD2-9616-47D3-9F9E-4BBAC778B198}" presName="EmptyPane1" presStyleCnt="0"/>
      <dgm:spPr/>
    </dgm:pt>
  </dgm:ptLst>
  <dgm:cxnLst>
    <dgm:cxn modelId="{84C67813-55CE-4EBC-9032-03BD847DC17E}" type="presOf" srcId="{6A70FD8F-0050-42E3-8B3A-6ED7CFB9852E}" destId="{AB52B3CC-6563-466D-BFC3-9B6B5AFA0881}" srcOrd="0" destOrd="0" presId="urn:microsoft.com/office/officeart/2016/7/layout/RoundedRectangleTimeline"/>
    <dgm:cxn modelId="{75084F15-9544-4220-9AC6-C9595C7C120B}" type="presOf" srcId="{5103EE1D-41DD-46E2-A8DF-1DD2B121161E}" destId="{F6D9B2F2-20BA-4B1D-AA51-21579EC416F0}" srcOrd="0" destOrd="1" presId="urn:microsoft.com/office/officeart/2016/7/layout/RoundedRectangleTimeline"/>
    <dgm:cxn modelId="{DF5CF223-9295-4DC4-A44F-ECCD105683F3}" srcId="{9BDC90AA-6E16-4E1A-B98D-8AB96CA69C11}" destId="{42F5A98C-A426-4033-8159-0240D500BF7A}" srcOrd="1" destOrd="0" parTransId="{76DC1539-75CC-4066-B302-A9E29DEB5296}" sibTransId="{8F9B8ACB-1439-4B76-934F-084C6CF31B05}"/>
    <dgm:cxn modelId="{F15EDD24-7692-4A07-A213-3100C588FC03}" type="presOf" srcId="{9BDC90AA-6E16-4E1A-B98D-8AB96CA69C11}" destId="{814DBE8D-BDB3-4B9B-BF6D-0D39B3B09D7E}" srcOrd="0" destOrd="0" presId="urn:microsoft.com/office/officeart/2016/7/layout/RoundedRectangleTimeline"/>
    <dgm:cxn modelId="{3C397A2A-4FE9-408E-96EF-75945F41CA4B}" srcId="{FE7C6D8C-3BCC-46BA-AF8C-D63199D0A6B4}" destId="{F22CBBD0-6728-41C8-862E-9F71C8842106}" srcOrd="0" destOrd="0" parTransId="{FF754756-842E-4BA1-B900-CFBA720818AF}" sibTransId="{3BDF2379-5C1F-4B4A-A1A6-870917EFA558}"/>
    <dgm:cxn modelId="{46FCBC2D-C964-4CD8-8668-AA231759B5A8}" srcId="{6A70FD8F-0050-42E3-8B3A-6ED7CFB9852E}" destId="{FE7C6D8C-3BCC-46BA-AF8C-D63199D0A6B4}" srcOrd="1" destOrd="0" parTransId="{9B3ADFFE-47A4-4114-BE73-7807379FB442}" sibTransId="{ABDACD59-FBC9-4805-A6BA-E439F1F49C15}"/>
    <dgm:cxn modelId="{20D57A3A-15A0-4A74-93FB-DD6D495D219A}" type="presOf" srcId="{DF943CD2-9616-47D3-9F9E-4BBAC778B198}" destId="{EF2BDFCD-A91A-40C7-8460-324F79466FD1}" srcOrd="0" destOrd="0" presId="urn:microsoft.com/office/officeart/2016/7/layout/RoundedRectangleTimeline"/>
    <dgm:cxn modelId="{C46A795E-D9AB-476E-AB23-6B330BB09BDE}" type="presOf" srcId="{D65B54A2-3F70-4301-9CE9-E366A77C3CFF}" destId="{0EE5A25C-65F3-45C2-A433-9E25708B1BD0}" srcOrd="0" destOrd="0" presId="urn:microsoft.com/office/officeart/2016/7/layout/RoundedRectangleTimeline"/>
    <dgm:cxn modelId="{F285835F-6E1B-41BD-89B0-BCD4C8257EC1}" type="presOf" srcId="{FE7C6D8C-3BCC-46BA-AF8C-D63199D0A6B4}" destId="{36345109-760E-4B3A-8F2E-0349130DA3CC}" srcOrd="0" destOrd="0" presId="urn:microsoft.com/office/officeart/2016/7/layout/RoundedRectangleTimeline"/>
    <dgm:cxn modelId="{D7945760-D75A-42B7-B356-7CB7259EF878}" type="presOf" srcId="{40DF5320-670B-40E6-98FF-554AE8CD4D70}" destId="{0BB0EA93-9425-462D-B5B9-5B3710FA6C01}" srcOrd="0" destOrd="1" presId="urn:microsoft.com/office/officeart/2016/7/layout/RoundedRectangleTimeline"/>
    <dgm:cxn modelId="{26B43F41-3B16-457C-95D6-AA88DAB45CE0}" type="presOf" srcId="{42F5A98C-A426-4033-8159-0240D500BF7A}" destId="{0EE5A25C-65F3-45C2-A433-9E25708B1BD0}" srcOrd="0" destOrd="1" presId="urn:microsoft.com/office/officeart/2016/7/layout/RoundedRectangleTimeline"/>
    <dgm:cxn modelId="{F77D2242-384A-40AC-9DB7-6B92D88D19EF}" srcId="{9BDC90AA-6E16-4E1A-B98D-8AB96CA69C11}" destId="{D65B54A2-3F70-4301-9CE9-E366A77C3CFF}" srcOrd="0" destOrd="0" parTransId="{65C6C957-1CB9-4781-8AC4-FE6F112A7D34}" sibTransId="{D1F02942-CBAC-4CE4-A83C-270319488299}"/>
    <dgm:cxn modelId="{03EE2D42-ABD3-4D4D-8D90-8C674147A943}" srcId="{FE7C6D8C-3BCC-46BA-AF8C-D63199D0A6B4}" destId="{40DF5320-670B-40E6-98FF-554AE8CD4D70}" srcOrd="1" destOrd="0" parTransId="{A6FF8089-7E67-4C13-A5BF-E0FAD6CFB6A1}" sibTransId="{19113859-FAF2-4CCB-852D-15F815DE3CEF}"/>
    <dgm:cxn modelId="{6BDC644B-FEE6-4A04-A13D-D6B35D40F126}" type="presOf" srcId="{58D32561-26DF-403B-9A8D-4DDBB558B4B1}" destId="{F6D9B2F2-20BA-4B1D-AA51-21579EC416F0}" srcOrd="0" destOrd="0" presId="urn:microsoft.com/office/officeart/2016/7/layout/RoundedRectangleTimeline"/>
    <dgm:cxn modelId="{7DA7E674-6432-4A8F-A3DB-E6750A0FC0F0}" srcId="{DF943CD2-9616-47D3-9F9E-4BBAC778B198}" destId="{5103EE1D-41DD-46E2-A8DF-1DD2B121161E}" srcOrd="1" destOrd="0" parTransId="{167FEFE7-2FAD-4EEC-B001-764C690F7A87}" sibTransId="{E816C72C-7414-43EE-8B76-F618A7750AE3}"/>
    <dgm:cxn modelId="{24B99F80-3EC9-4032-9EF0-3EC9E05F5205}" srcId="{6A70FD8F-0050-42E3-8B3A-6ED7CFB9852E}" destId="{DF943CD2-9616-47D3-9F9E-4BBAC778B198}" srcOrd="2" destOrd="0" parTransId="{F2DAF319-3807-44CE-AF7B-4CD89E188B9D}" sibTransId="{14477045-92F4-4F68-9B58-AA5FDD66B09B}"/>
    <dgm:cxn modelId="{34710294-3E08-4B10-A88E-9A8F963281D8}" type="presOf" srcId="{F22CBBD0-6728-41C8-862E-9F71C8842106}" destId="{0BB0EA93-9425-462D-B5B9-5B3710FA6C01}" srcOrd="0" destOrd="0" presId="urn:microsoft.com/office/officeart/2016/7/layout/RoundedRectangleTimeline"/>
    <dgm:cxn modelId="{74F07796-FB58-4F3C-8549-61A9E473ADE2}" srcId="{DF943CD2-9616-47D3-9F9E-4BBAC778B198}" destId="{58D32561-26DF-403B-9A8D-4DDBB558B4B1}" srcOrd="0" destOrd="0" parTransId="{E3716F60-90AA-4ED7-ACE3-F9A3652DD75E}" sibTransId="{BCD3568D-CC11-4D60-AE8B-D0348B642E66}"/>
    <dgm:cxn modelId="{B3C490E4-3927-489E-9AC0-0B4AEE405922}" srcId="{6A70FD8F-0050-42E3-8B3A-6ED7CFB9852E}" destId="{9BDC90AA-6E16-4E1A-B98D-8AB96CA69C11}" srcOrd="0" destOrd="0" parTransId="{1E1710BD-ADD6-4930-B6AA-F37D69635587}" sibTransId="{8A58CEC5-911B-460D-8F27-93773F958148}"/>
    <dgm:cxn modelId="{67FFD8C2-012D-4B3C-8692-93C55A11BEE6}" type="presParOf" srcId="{AB52B3CC-6563-466D-BFC3-9B6B5AFA0881}" destId="{32014A50-8E7F-4C6C-AEDB-381AEB51454E}" srcOrd="0" destOrd="0" presId="urn:microsoft.com/office/officeart/2016/7/layout/RoundedRectangleTimeline"/>
    <dgm:cxn modelId="{FC716679-B48C-4BF4-8AEC-530F1973C6C2}" type="presParOf" srcId="{32014A50-8E7F-4C6C-AEDB-381AEB51454E}" destId="{814DBE8D-BDB3-4B9B-BF6D-0D39B3B09D7E}" srcOrd="0" destOrd="0" presId="urn:microsoft.com/office/officeart/2016/7/layout/RoundedRectangleTimeline"/>
    <dgm:cxn modelId="{78184CDA-EEAE-42F1-87EA-202D44098FAD}" type="presParOf" srcId="{32014A50-8E7F-4C6C-AEDB-381AEB51454E}" destId="{0EE5A25C-65F3-45C2-A433-9E25708B1BD0}" srcOrd="1" destOrd="0" presId="urn:microsoft.com/office/officeart/2016/7/layout/RoundedRectangleTimeline"/>
    <dgm:cxn modelId="{334C41DB-0B09-4C81-916F-24CECDAD8B9F}" type="presParOf" srcId="{32014A50-8E7F-4C6C-AEDB-381AEB51454E}" destId="{2877911B-AE79-43F4-B441-FAA50EE7AA3A}" srcOrd="2" destOrd="0" presId="urn:microsoft.com/office/officeart/2016/7/layout/RoundedRectangleTimeline"/>
    <dgm:cxn modelId="{66347E24-490F-4949-9E5D-5F2B35BD30AC}" type="presParOf" srcId="{32014A50-8E7F-4C6C-AEDB-381AEB51454E}" destId="{47170F7E-A5BD-4B58-988E-48464185F690}" srcOrd="3" destOrd="0" presId="urn:microsoft.com/office/officeart/2016/7/layout/RoundedRectangleTimeline"/>
    <dgm:cxn modelId="{74E081A3-08D0-4B87-8664-79ACDD37E5BC}" type="presParOf" srcId="{32014A50-8E7F-4C6C-AEDB-381AEB51454E}" destId="{3C643CA7-2D2A-484A-B2F4-862BDB285788}" srcOrd="4" destOrd="0" presId="urn:microsoft.com/office/officeart/2016/7/layout/RoundedRectangleTimeline"/>
    <dgm:cxn modelId="{63617CA0-04C1-4F1E-8760-96C4916971ED}" type="presParOf" srcId="{AB52B3CC-6563-466D-BFC3-9B6B5AFA0881}" destId="{616DC08B-B25A-4416-9B33-23C6E70EDD91}" srcOrd="1" destOrd="0" presId="urn:microsoft.com/office/officeart/2016/7/layout/RoundedRectangleTimeline"/>
    <dgm:cxn modelId="{CE356919-ED6A-4D52-840C-56B837BF1678}" type="presParOf" srcId="{AB52B3CC-6563-466D-BFC3-9B6B5AFA0881}" destId="{F88DDF0A-AA49-49F3-AD4F-FE1098B52578}" srcOrd="2" destOrd="0" presId="urn:microsoft.com/office/officeart/2016/7/layout/RoundedRectangleTimeline"/>
    <dgm:cxn modelId="{FD47DA94-79D7-4205-94F9-0C317AB53009}" type="presParOf" srcId="{F88DDF0A-AA49-49F3-AD4F-FE1098B52578}" destId="{36345109-760E-4B3A-8F2E-0349130DA3CC}" srcOrd="0" destOrd="0" presId="urn:microsoft.com/office/officeart/2016/7/layout/RoundedRectangleTimeline"/>
    <dgm:cxn modelId="{616C48DD-81FA-4E6A-ACF5-8F71FD205C63}" type="presParOf" srcId="{F88DDF0A-AA49-49F3-AD4F-FE1098B52578}" destId="{0BB0EA93-9425-462D-B5B9-5B3710FA6C01}" srcOrd="1" destOrd="0" presId="urn:microsoft.com/office/officeart/2016/7/layout/RoundedRectangleTimeline"/>
    <dgm:cxn modelId="{60F583A3-78F3-4AB8-9142-D4A150D313F8}" type="presParOf" srcId="{F88DDF0A-AA49-49F3-AD4F-FE1098B52578}" destId="{255EC000-979C-4B7E-9D9C-2A311972930E}" srcOrd="2" destOrd="0" presId="urn:microsoft.com/office/officeart/2016/7/layout/RoundedRectangleTimeline"/>
    <dgm:cxn modelId="{7088AB83-27C4-4B01-9658-5C9E1DACEF63}" type="presParOf" srcId="{F88DDF0A-AA49-49F3-AD4F-FE1098B52578}" destId="{993CC5B6-1FC4-4365-8D5D-7BCF0C363421}" srcOrd="3" destOrd="0" presId="urn:microsoft.com/office/officeart/2016/7/layout/RoundedRectangleTimeline"/>
    <dgm:cxn modelId="{EE769305-BF36-4D25-8C99-1C37551CE7E1}" type="presParOf" srcId="{F88DDF0A-AA49-49F3-AD4F-FE1098B52578}" destId="{526FDE73-271D-4553-8D6C-26A9108D2F25}" srcOrd="4" destOrd="0" presId="urn:microsoft.com/office/officeart/2016/7/layout/RoundedRectangleTimeline"/>
    <dgm:cxn modelId="{722B7FE8-24EC-44B2-BF0B-62D88B520346}" type="presParOf" srcId="{AB52B3CC-6563-466D-BFC3-9B6B5AFA0881}" destId="{AD2DED7E-9B35-43D7-8BD5-3E95494AD0FB}" srcOrd="3" destOrd="0" presId="urn:microsoft.com/office/officeart/2016/7/layout/RoundedRectangleTimeline"/>
    <dgm:cxn modelId="{F3898BB9-7FF1-4A04-9E28-878BA9A207C0}" type="presParOf" srcId="{AB52B3CC-6563-466D-BFC3-9B6B5AFA0881}" destId="{E19FD289-E1F3-4F51-A138-9615C148B82D}" srcOrd="4" destOrd="0" presId="urn:microsoft.com/office/officeart/2016/7/layout/RoundedRectangleTimeline"/>
    <dgm:cxn modelId="{F983EADF-8322-4D30-AC02-ED98D6E847E6}" type="presParOf" srcId="{E19FD289-E1F3-4F51-A138-9615C148B82D}" destId="{EF2BDFCD-A91A-40C7-8460-324F79466FD1}" srcOrd="0" destOrd="0" presId="urn:microsoft.com/office/officeart/2016/7/layout/RoundedRectangleTimeline"/>
    <dgm:cxn modelId="{D62B262A-32E0-48B8-80A3-D4233F1B0C81}" type="presParOf" srcId="{E19FD289-E1F3-4F51-A138-9615C148B82D}" destId="{F6D9B2F2-20BA-4B1D-AA51-21579EC416F0}" srcOrd="1" destOrd="0" presId="urn:microsoft.com/office/officeart/2016/7/layout/RoundedRectangleTimeline"/>
    <dgm:cxn modelId="{3EB25E64-723E-4639-93A5-BB0A2FB84582}" type="presParOf" srcId="{E19FD289-E1F3-4F51-A138-9615C148B82D}" destId="{9F9D388E-0CA8-41E1-A4A3-C40FBE1E86F1}" srcOrd="2" destOrd="0" presId="urn:microsoft.com/office/officeart/2016/7/layout/RoundedRectangleTimeline"/>
    <dgm:cxn modelId="{44A6E0D4-0029-403E-BA5F-2F22D61BDFBE}" type="presParOf" srcId="{E19FD289-E1F3-4F51-A138-9615C148B82D}" destId="{8E818D99-294C-4934-A5E2-058EA65F0D35}" srcOrd="3" destOrd="0" presId="urn:microsoft.com/office/officeart/2016/7/layout/RoundedRectangleTimeline"/>
    <dgm:cxn modelId="{132622D0-4DAE-4244-8F64-4AE25CF3FDB7}" type="presParOf" srcId="{E19FD289-E1F3-4F51-A138-9615C148B82D}" destId="{546493FF-7735-41AB-A6F3-C149F2517817}"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126FEA7-C626-45E8-8315-65FB53B6B15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818CE8B-37A1-4192-B150-DA73AC7E687D}">
      <dgm:prSet/>
      <dgm:spPr/>
      <dgm:t>
        <a:bodyPr/>
        <a:lstStyle/>
        <a:p>
          <a:pPr>
            <a:lnSpc>
              <a:spcPct val="100000"/>
            </a:lnSpc>
          </a:pPr>
          <a:r>
            <a:rPr lang="en-US" dirty="0"/>
            <a:t>Ransomware Trends</a:t>
          </a:r>
        </a:p>
      </dgm:t>
    </dgm:pt>
    <dgm:pt modelId="{CAB9730F-64A6-404C-8CB8-38A81D689AB7}" type="parTrans" cxnId="{852E7260-78EA-42D4-AC3F-2B0DAE4AD1CE}">
      <dgm:prSet/>
      <dgm:spPr/>
      <dgm:t>
        <a:bodyPr/>
        <a:lstStyle/>
        <a:p>
          <a:endParaRPr lang="en-US"/>
        </a:p>
      </dgm:t>
    </dgm:pt>
    <dgm:pt modelId="{4DB4209B-3936-410A-9A19-F087DD53419F}" type="sibTrans" cxnId="{852E7260-78EA-42D4-AC3F-2B0DAE4AD1CE}">
      <dgm:prSet/>
      <dgm:spPr/>
      <dgm:t>
        <a:bodyPr/>
        <a:lstStyle/>
        <a:p>
          <a:endParaRPr lang="en-US"/>
        </a:p>
      </dgm:t>
    </dgm:pt>
    <dgm:pt modelId="{7396C43B-B9E8-410A-ACC7-4CC138D5142F}">
      <dgm:prSet/>
      <dgm:spPr/>
      <dgm:t>
        <a:bodyPr/>
        <a:lstStyle/>
        <a:p>
          <a:pPr>
            <a:lnSpc>
              <a:spcPct val="100000"/>
            </a:lnSpc>
          </a:pPr>
          <a:r>
            <a:rPr lang="en-US" dirty="0"/>
            <a:t>How AV works</a:t>
          </a:r>
        </a:p>
      </dgm:t>
    </dgm:pt>
    <dgm:pt modelId="{3110D8C5-8E00-46DD-9CD9-CBA6E31DAA6C}" type="parTrans" cxnId="{E6071A26-19C9-4C66-9679-42362472F16B}">
      <dgm:prSet/>
      <dgm:spPr/>
      <dgm:t>
        <a:bodyPr/>
        <a:lstStyle/>
        <a:p>
          <a:endParaRPr lang="en-US"/>
        </a:p>
      </dgm:t>
    </dgm:pt>
    <dgm:pt modelId="{928DB99E-9210-4A0A-919A-14B96DC08ADF}" type="sibTrans" cxnId="{E6071A26-19C9-4C66-9679-42362472F16B}">
      <dgm:prSet/>
      <dgm:spPr/>
      <dgm:t>
        <a:bodyPr/>
        <a:lstStyle/>
        <a:p>
          <a:endParaRPr lang="en-US"/>
        </a:p>
      </dgm:t>
    </dgm:pt>
    <dgm:pt modelId="{A5B9C102-5542-404B-A4A2-9BD356D11CB3}">
      <dgm:prSet/>
      <dgm:spPr/>
      <dgm:t>
        <a:bodyPr/>
        <a:lstStyle/>
        <a:p>
          <a:pPr>
            <a:lnSpc>
              <a:spcPct val="100000"/>
            </a:lnSpc>
          </a:pPr>
          <a:r>
            <a:rPr lang="en-US" dirty="0"/>
            <a:t>Innovation Journey</a:t>
          </a:r>
        </a:p>
      </dgm:t>
    </dgm:pt>
    <dgm:pt modelId="{6B2E0D08-A638-4975-8BA6-3BF462BEB638}" type="parTrans" cxnId="{10872DA9-5493-42F7-8A79-BCA7639742A4}">
      <dgm:prSet/>
      <dgm:spPr/>
      <dgm:t>
        <a:bodyPr/>
        <a:lstStyle/>
        <a:p>
          <a:endParaRPr lang="en-US"/>
        </a:p>
      </dgm:t>
    </dgm:pt>
    <dgm:pt modelId="{7586EB84-0024-4CFF-BA2C-99480061AAB0}" type="sibTrans" cxnId="{10872DA9-5493-42F7-8A79-BCA7639742A4}">
      <dgm:prSet/>
      <dgm:spPr/>
      <dgm:t>
        <a:bodyPr/>
        <a:lstStyle/>
        <a:p>
          <a:endParaRPr lang="en-US"/>
        </a:p>
      </dgm:t>
    </dgm:pt>
    <dgm:pt modelId="{86BE4D01-568E-4DA7-864F-03BB75E92884}">
      <dgm:prSet/>
      <dgm:spPr/>
      <dgm:t>
        <a:bodyPr/>
        <a:lstStyle/>
        <a:p>
          <a:pPr>
            <a:lnSpc>
              <a:spcPct val="100000"/>
            </a:lnSpc>
          </a:pPr>
          <a:r>
            <a:rPr lang="en-US" dirty="0"/>
            <a:t>Further Innovation…</a:t>
          </a:r>
        </a:p>
      </dgm:t>
    </dgm:pt>
    <dgm:pt modelId="{536E6720-7F43-44B6-9CE2-560733D5F27A}" type="parTrans" cxnId="{832776F2-5C3E-4C4E-A847-D4F89DD6F57D}">
      <dgm:prSet/>
      <dgm:spPr/>
      <dgm:t>
        <a:bodyPr/>
        <a:lstStyle/>
        <a:p>
          <a:endParaRPr lang="en-US"/>
        </a:p>
      </dgm:t>
    </dgm:pt>
    <dgm:pt modelId="{72052D50-5B40-4F9F-B09F-B22B76A442D3}" type="sibTrans" cxnId="{832776F2-5C3E-4C4E-A847-D4F89DD6F57D}">
      <dgm:prSet/>
      <dgm:spPr/>
      <dgm:t>
        <a:bodyPr/>
        <a:lstStyle/>
        <a:p>
          <a:endParaRPr lang="en-US"/>
        </a:p>
      </dgm:t>
    </dgm:pt>
    <dgm:pt modelId="{7BE29635-FA4A-4320-897F-ED33FE0ED776}">
      <dgm:prSet/>
      <dgm:spPr/>
      <dgm:t>
        <a:bodyPr/>
        <a:lstStyle/>
        <a:p>
          <a:pPr>
            <a:lnSpc>
              <a:spcPct val="100000"/>
            </a:lnSpc>
          </a:pPr>
          <a:r>
            <a:rPr lang="en-US" dirty="0"/>
            <a:t>Engineering a Rollback Remediation solutions</a:t>
          </a:r>
        </a:p>
      </dgm:t>
    </dgm:pt>
    <dgm:pt modelId="{8C575168-6437-4AB2-907B-F80C453B0381}" type="parTrans" cxnId="{E8AB96AC-04B9-400A-9A24-FCF491F8DD24}">
      <dgm:prSet/>
      <dgm:spPr/>
      <dgm:t>
        <a:bodyPr/>
        <a:lstStyle/>
        <a:p>
          <a:endParaRPr lang="en-IE"/>
        </a:p>
      </dgm:t>
    </dgm:pt>
    <dgm:pt modelId="{4FFFED7C-1D30-4209-BC05-E93B9C772345}" type="sibTrans" cxnId="{E8AB96AC-04B9-400A-9A24-FCF491F8DD24}">
      <dgm:prSet/>
      <dgm:spPr/>
      <dgm:t>
        <a:bodyPr/>
        <a:lstStyle/>
        <a:p>
          <a:endParaRPr lang="en-IE"/>
        </a:p>
      </dgm:t>
    </dgm:pt>
    <dgm:pt modelId="{F5AF65DC-CA9D-4C97-896E-BB09D77BEAC6}" type="pres">
      <dgm:prSet presAssocID="{8126FEA7-C626-45E8-8315-65FB53B6B151}" presName="root" presStyleCnt="0">
        <dgm:presLayoutVars>
          <dgm:dir/>
          <dgm:resizeHandles val="exact"/>
        </dgm:presLayoutVars>
      </dgm:prSet>
      <dgm:spPr/>
    </dgm:pt>
    <dgm:pt modelId="{1FDC2BF7-BBED-4D96-B8CD-F35FAE25F3BA}" type="pres">
      <dgm:prSet presAssocID="{8818CE8B-37A1-4192-B150-DA73AC7E687D}" presName="compNode" presStyleCnt="0"/>
      <dgm:spPr/>
    </dgm:pt>
    <dgm:pt modelId="{BBFE30C3-A9E0-4C54-AD6C-A53117C2C048}" type="pres">
      <dgm:prSet presAssocID="{8818CE8B-37A1-4192-B150-DA73AC7E687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ey"/>
        </a:ext>
      </dgm:extLst>
    </dgm:pt>
    <dgm:pt modelId="{12EBAC33-77F3-43B0-AC34-9EE4A5489057}" type="pres">
      <dgm:prSet presAssocID="{8818CE8B-37A1-4192-B150-DA73AC7E687D}" presName="spaceRect" presStyleCnt="0"/>
      <dgm:spPr/>
    </dgm:pt>
    <dgm:pt modelId="{FA760EF0-022B-411C-8D5D-8A4FE69654D0}" type="pres">
      <dgm:prSet presAssocID="{8818CE8B-37A1-4192-B150-DA73AC7E687D}" presName="textRect" presStyleLbl="revTx" presStyleIdx="0" presStyleCnt="5">
        <dgm:presLayoutVars>
          <dgm:chMax val="1"/>
          <dgm:chPref val="1"/>
        </dgm:presLayoutVars>
      </dgm:prSet>
      <dgm:spPr/>
    </dgm:pt>
    <dgm:pt modelId="{E995129E-BBAD-4E43-A1E1-72D70F78CFC6}" type="pres">
      <dgm:prSet presAssocID="{4DB4209B-3936-410A-9A19-F087DD53419F}" presName="sibTrans" presStyleCnt="0"/>
      <dgm:spPr/>
    </dgm:pt>
    <dgm:pt modelId="{AFBD834E-4893-4325-8797-00C5EF6485D8}" type="pres">
      <dgm:prSet presAssocID="{7396C43B-B9E8-410A-ACC7-4CC138D5142F}" presName="compNode" presStyleCnt="0"/>
      <dgm:spPr/>
    </dgm:pt>
    <dgm:pt modelId="{BEC959F9-8CE6-4429-A6EF-4D20A267FD2D}" type="pres">
      <dgm:prSet presAssocID="{7396C43B-B9E8-410A-ACC7-4CC138D5142F}"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io-hazard outline"/>
        </a:ext>
      </dgm:extLst>
    </dgm:pt>
    <dgm:pt modelId="{82CA5348-D39E-4F9F-9091-9AF30F003FF4}" type="pres">
      <dgm:prSet presAssocID="{7396C43B-B9E8-410A-ACC7-4CC138D5142F}" presName="spaceRect" presStyleCnt="0"/>
      <dgm:spPr/>
    </dgm:pt>
    <dgm:pt modelId="{11B6E1B0-1613-455C-9A13-5C132F3E1CCE}" type="pres">
      <dgm:prSet presAssocID="{7396C43B-B9E8-410A-ACC7-4CC138D5142F}" presName="textRect" presStyleLbl="revTx" presStyleIdx="1" presStyleCnt="5">
        <dgm:presLayoutVars>
          <dgm:chMax val="1"/>
          <dgm:chPref val="1"/>
        </dgm:presLayoutVars>
      </dgm:prSet>
      <dgm:spPr/>
    </dgm:pt>
    <dgm:pt modelId="{41012200-B2EB-410B-8F55-96664D91C164}" type="pres">
      <dgm:prSet presAssocID="{928DB99E-9210-4A0A-919A-14B96DC08ADF}" presName="sibTrans" presStyleCnt="0"/>
      <dgm:spPr/>
    </dgm:pt>
    <dgm:pt modelId="{64DC184D-DC26-4C29-AE1B-EBFFA8AB06F2}" type="pres">
      <dgm:prSet presAssocID="{A5B9C102-5542-404B-A4A2-9BD356D11CB3}" presName="compNode" presStyleCnt="0"/>
      <dgm:spPr/>
    </dgm:pt>
    <dgm:pt modelId="{F877CF5B-F48E-4AE2-830E-E1295FF1FCBA}" type="pres">
      <dgm:prSet presAssocID="{A5B9C102-5542-404B-A4A2-9BD356D11CB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95DAD29A-F9D3-46FF-83DC-0087F9EA8A84}" type="pres">
      <dgm:prSet presAssocID="{A5B9C102-5542-404B-A4A2-9BD356D11CB3}" presName="spaceRect" presStyleCnt="0"/>
      <dgm:spPr/>
    </dgm:pt>
    <dgm:pt modelId="{E23EDA40-A076-429E-BD1A-52876BEA35A4}" type="pres">
      <dgm:prSet presAssocID="{A5B9C102-5542-404B-A4A2-9BD356D11CB3}" presName="textRect" presStyleLbl="revTx" presStyleIdx="2" presStyleCnt="5">
        <dgm:presLayoutVars>
          <dgm:chMax val="1"/>
          <dgm:chPref val="1"/>
        </dgm:presLayoutVars>
      </dgm:prSet>
      <dgm:spPr/>
    </dgm:pt>
    <dgm:pt modelId="{D958DF46-3A94-4727-9BD0-9D602E50FFBB}" type="pres">
      <dgm:prSet presAssocID="{7586EB84-0024-4CFF-BA2C-99480061AAB0}" presName="sibTrans" presStyleCnt="0"/>
      <dgm:spPr/>
    </dgm:pt>
    <dgm:pt modelId="{1040B1F0-C796-4793-8FDB-6D29D59E84A0}" type="pres">
      <dgm:prSet presAssocID="{7BE29635-FA4A-4320-897F-ED33FE0ED776}" presName="compNode" presStyleCnt="0"/>
      <dgm:spPr/>
    </dgm:pt>
    <dgm:pt modelId="{0E905F14-7E0B-4B25-B7F9-C4BBA95850B6}" type="pres">
      <dgm:prSet presAssocID="{7BE29635-FA4A-4320-897F-ED33FE0ED77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Programmer male with solid fill"/>
        </a:ext>
      </dgm:extLst>
    </dgm:pt>
    <dgm:pt modelId="{DB5DA539-8D10-42CF-A884-99C6ED739120}" type="pres">
      <dgm:prSet presAssocID="{7BE29635-FA4A-4320-897F-ED33FE0ED776}" presName="spaceRect" presStyleCnt="0"/>
      <dgm:spPr/>
    </dgm:pt>
    <dgm:pt modelId="{41BB3A9A-E7B6-42EA-9AFA-23DE0B3439C0}" type="pres">
      <dgm:prSet presAssocID="{7BE29635-FA4A-4320-897F-ED33FE0ED776}" presName="textRect" presStyleLbl="revTx" presStyleIdx="3" presStyleCnt="5">
        <dgm:presLayoutVars>
          <dgm:chMax val="1"/>
          <dgm:chPref val="1"/>
        </dgm:presLayoutVars>
      </dgm:prSet>
      <dgm:spPr/>
    </dgm:pt>
    <dgm:pt modelId="{4752DC87-5982-42DE-AF2F-A960B3F466B0}" type="pres">
      <dgm:prSet presAssocID="{4FFFED7C-1D30-4209-BC05-E93B9C772345}" presName="sibTrans" presStyleCnt="0"/>
      <dgm:spPr/>
    </dgm:pt>
    <dgm:pt modelId="{AEF0C03F-8377-4AFA-9286-2533F487D522}" type="pres">
      <dgm:prSet presAssocID="{86BE4D01-568E-4DA7-864F-03BB75E92884}" presName="compNode" presStyleCnt="0"/>
      <dgm:spPr/>
    </dgm:pt>
    <dgm:pt modelId="{513B9CB0-0A43-470C-876A-2FA95E304757}" type="pres">
      <dgm:prSet presAssocID="{86BE4D01-568E-4DA7-864F-03BB75E9288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roup Brainstorm"/>
        </a:ext>
      </dgm:extLst>
    </dgm:pt>
    <dgm:pt modelId="{3A00ADF4-03C4-4997-BFB7-540EF769E0E7}" type="pres">
      <dgm:prSet presAssocID="{86BE4D01-568E-4DA7-864F-03BB75E92884}" presName="spaceRect" presStyleCnt="0"/>
      <dgm:spPr/>
    </dgm:pt>
    <dgm:pt modelId="{476D2750-34C5-4AED-A92A-0108A958167F}" type="pres">
      <dgm:prSet presAssocID="{86BE4D01-568E-4DA7-864F-03BB75E92884}" presName="textRect" presStyleLbl="revTx" presStyleIdx="4" presStyleCnt="5">
        <dgm:presLayoutVars>
          <dgm:chMax val="1"/>
          <dgm:chPref val="1"/>
        </dgm:presLayoutVars>
      </dgm:prSet>
      <dgm:spPr/>
    </dgm:pt>
  </dgm:ptLst>
  <dgm:cxnLst>
    <dgm:cxn modelId="{06843002-44B7-478F-A718-3ACE9C641E22}" type="presOf" srcId="{8126FEA7-C626-45E8-8315-65FB53B6B151}" destId="{F5AF65DC-CA9D-4C97-896E-BB09D77BEAC6}" srcOrd="0" destOrd="0" presId="urn:microsoft.com/office/officeart/2018/2/layout/IconLabelList"/>
    <dgm:cxn modelId="{2CCC8808-C98C-46DD-AF55-EDC3D0C572B9}" type="presOf" srcId="{8818CE8B-37A1-4192-B150-DA73AC7E687D}" destId="{FA760EF0-022B-411C-8D5D-8A4FE69654D0}" srcOrd="0" destOrd="0" presId="urn:microsoft.com/office/officeart/2018/2/layout/IconLabelList"/>
    <dgm:cxn modelId="{F4624121-20B1-4C06-A25C-2148905732E2}" type="presOf" srcId="{A5B9C102-5542-404B-A4A2-9BD356D11CB3}" destId="{E23EDA40-A076-429E-BD1A-52876BEA35A4}" srcOrd="0" destOrd="0" presId="urn:microsoft.com/office/officeart/2018/2/layout/IconLabelList"/>
    <dgm:cxn modelId="{E6071A26-19C9-4C66-9679-42362472F16B}" srcId="{8126FEA7-C626-45E8-8315-65FB53B6B151}" destId="{7396C43B-B9E8-410A-ACC7-4CC138D5142F}" srcOrd="1" destOrd="0" parTransId="{3110D8C5-8E00-46DD-9CD9-CBA6E31DAA6C}" sibTransId="{928DB99E-9210-4A0A-919A-14B96DC08ADF}"/>
    <dgm:cxn modelId="{852E7260-78EA-42D4-AC3F-2B0DAE4AD1CE}" srcId="{8126FEA7-C626-45E8-8315-65FB53B6B151}" destId="{8818CE8B-37A1-4192-B150-DA73AC7E687D}" srcOrd="0" destOrd="0" parTransId="{CAB9730F-64A6-404C-8CB8-38A81D689AB7}" sibTransId="{4DB4209B-3936-410A-9A19-F087DD53419F}"/>
    <dgm:cxn modelId="{04D59F54-61C1-4D4B-9A5D-8BD234D86CE2}" type="presOf" srcId="{7BE29635-FA4A-4320-897F-ED33FE0ED776}" destId="{41BB3A9A-E7B6-42EA-9AFA-23DE0B3439C0}" srcOrd="0" destOrd="0" presId="urn:microsoft.com/office/officeart/2018/2/layout/IconLabelList"/>
    <dgm:cxn modelId="{9AC8DD76-429B-4A0C-95C8-000BEB97346A}" type="presOf" srcId="{7396C43B-B9E8-410A-ACC7-4CC138D5142F}" destId="{11B6E1B0-1613-455C-9A13-5C132F3E1CCE}" srcOrd="0" destOrd="0" presId="urn:microsoft.com/office/officeart/2018/2/layout/IconLabelList"/>
    <dgm:cxn modelId="{2B293C9B-DBA2-446C-882D-622B51015802}" type="presOf" srcId="{86BE4D01-568E-4DA7-864F-03BB75E92884}" destId="{476D2750-34C5-4AED-A92A-0108A958167F}" srcOrd="0" destOrd="0" presId="urn:microsoft.com/office/officeart/2018/2/layout/IconLabelList"/>
    <dgm:cxn modelId="{10872DA9-5493-42F7-8A79-BCA7639742A4}" srcId="{8126FEA7-C626-45E8-8315-65FB53B6B151}" destId="{A5B9C102-5542-404B-A4A2-9BD356D11CB3}" srcOrd="2" destOrd="0" parTransId="{6B2E0D08-A638-4975-8BA6-3BF462BEB638}" sibTransId="{7586EB84-0024-4CFF-BA2C-99480061AAB0}"/>
    <dgm:cxn modelId="{E8AB96AC-04B9-400A-9A24-FCF491F8DD24}" srcId="{8126FEA7-C626-45E8-8315-65FB53B6B151}" destId="{7BE29635-FA4A-4320-897F-ED33FE0ED776}" srcOrd="3" destOrd="0" parTransId="{8C575168-6437-4AB2-907B-F80C453B0381}" sibTransId="{4FFFED7C-1D30-4209-BC05-E93B9C772345}"/>
    <dgm:cxn modelId="{832776F2-5C3E-4C4E-A847-D4F89DD6F57D}" srcId="{8126FEA7-C626-45E8-8315-65FB53B6B151}" destId="{86BE4D01-568E-4DA7-864F-03BB75E92884}" srcOrd="4" destOrd="0" parTransId="{536E6720-7F43-44B6-9CE2-560733D5F27A}" sibTransId="{72052D50-5B40-4F9F-B09F-B22B76A442D3}"/>
    <dgm:cxn modelId="{A8C6BF02-0EE3-4936-87DE-7421AFD4AA9A}" type="presParOf" srcId="{F5AF65DC-CA9D-4C97-896E-BB09D77BEAC6}" destId="{1FDC2BF7-BBED-4D96-B8CD-F35FAE25F3BA}" srcOrd="0" destOrd="0" presId="urn:microsoft.com/office/officeart/2018/2/layout/IconLabelList"/>
    <dgm:cxn modelId="{1AF0D53F-0F2F-4971-8E56-4A0B7A28F6BD}" type="presParOf" srcId="{1FDC2BF7-BBED-4D96-B8CD-F35FAE25F3BA}" destId="{BBFE30C3-A9E0-4C54-AD6C-A53117C2C048}" srcOrd="0" destOrd="0" presId="urn:microsoft.com/office/officeart/2018/2/layout/IconLabelList"/>
    <dgm:cxn modelId="{4E519E93-A4A6-4558-B948-82106D92C2AD}" type="presParOf" srcId="{1FDC2BF7-BBED-4D96-B8CD-F35FAE25F3BA}" destId="{12EBAC33-77F3-43B0-AC34-9EE4A5489057}" srcOrd="1" destOrd="0" presId="urn:microsoft.com/office/officeart/2018/2/layout/IconLabelList"/>
    <dgm:cxn modelId="{CA197AF6-DCD4-440E-9401-B8D78FD0D5CF}" type="presParOf" srcId="{1FDC2BF7-BBED-4D96-B8CD-F35FAE25F3BA}" destId="{FA760EF0-022B-411C-8D5D-8A4FE69654D0}" srcOrd="2" destOrd="0" presId="urn:microsoft.com/office/officeart/2018/2/layout/IconLabelList"/>
    <dgm:cxn modelId="{A923362F-94C8-457E-B2CF-B466E4E2FCBB}" type="presParOf" srcId="{F5AF65DC-CA9D-4C97-896E-BB09D77BEAC6}" destId="{E995129E-BBAD-4E43-A1E1-72D70F78CFC6}" srcOrd="1" destOrd="0" presId="urn:microsoft.com/office/officeart/2018/2/layout/IconLabelList"/>
    <dgm:cxn modelId="{B68E0450-BD8D-4AE3-9E38-580909667987}" type="presParOf" srcId="{F5AF65DC-CA9D-4C97-896E-BB09D77BEAC6}" destId="{AFBD834E-4893-4325-8797-00C5EF6485D8}" srcOrd="2" destOrd="0" presId="urn:microsoft.com/office/officeart/2018/2/layout/IconLabelList"/>
    <dgm:cxn modelId="{AED296BB-1E61-47F4-AD3A-5597EFE51402}" type="presParOf" srcId="{AFBD834E-4893-4325-8797-00C5EF6485D8}" destId="{BEC959F9-8CE6-4429-A6EF-4D20A267FD2D}" srcOrd="0" destOrd="0" presId="urn:microsoft.com/office/officeart/2018/2/layout/IconLabelList"/>
    <dgm:cxn modelId="{8FC29180-D68C-4C19-91C1-90F23F038B54}" type="presParOf" srcId="{AFBD834E-4893-4325-8797-00C5EF6485D8}" destId="{82CA5348-D39E-4F9F-9091-9AF30F003FF4}" srcOrd="1" destOrd="0" presId="urn:microsoft.com/office/officeart/2018/2/layout/IconLabelList"/>
    <dgm:cxn modelId="{534AB264-542D-43C6-A772-852EA7483352}" type="presParOf" srcId="{AFBD834E-4893-4325-8797-00C5EF6485D8}" destId="{11B6E1B0-1613-455C-9A13-5C132F3E1CCE}" srcOrd="2" destOrd="0" presId="urn:microsoft.com/office/officeart/2018/2/layout/IconLabelList"/>
    <dgm:cxn modelId="{3ADC084E-CF91-4C0E-9AB5-32F636F85ACE}" type="presParOf" srcId="{F5AF65DC-CA9D-4C97-896E-BB09D77BEAC6}" destId="{41012200-B2EB-410B-8F55-96664D91C164}" srcOrd="3" destOrd="0" presId="urn:microsoft.com/office/officeart/2018/2/layout/IconLabelList"/>
    <dgm:cxn modelId="{24432945-64B7-4045-8F79-2A72AC695767}" type="presParOf" srcId="{F5AF65DC-CA9D-4C97-896E-BB09D77BEAC6}" destId="{64DC184D-DC26-4C29-AE1B-EBFFA8AB06F2}" srcOrd="4" destOrd="0" presId="urn:microsoft.com/office/officeart/2018/2/layout/IconLabelList"/>
    <dgm:cxn modelId="{40D65BE8-7FB0-4F58-8BBD-801381339976}" type="presParOf" srcId="{64DC184D-DC26-4C29-AE1B-EBFFA8AB06F2}" destId="{F877CF5B-F48E-4AE2-830E-E1295FF1FCBA}" srcOrd="0" destOrd="0" presId="urn:microsoft.com/office/officeart/2018/2/layout/IconLabelList"/>
    <dgm:cxn modelId="{FAEBF65C-80A6-4208-98D6-80A2F54D865C}" type="presParOf" srcId="{64DC184D-DC26-4C29-AE1B-EBFFA8AB06F2}" destId="{95DAD29A-F9D3-46FF-83DC-0087F9EA8A84}" srcOrd="1" destOrd="0" presId="urn:microsoft.com/office/officeart/2018/2/layout/IconLabelList"/>
    <dgm:cxn modelId="{0209399B-4F18-4E55-A2AD-781273FA1F77}" type="presParOf" srcId="{64DC184D-DC26-4C29-AE1B-EBFFA8AB06F2}" destId="{E23EDA40-A076-429E-BD1A-52876BEA35A4}" srcOrd="2" destOrd="0" presId="urn:microsoft.com/office/officeart/2018/2/layout/IconLabelList"/>
    <dgm:cxn modelId="{1C209E9E-5916-4346-BBA9-0E4315EE99E6}" type="presParOf" srcId="{F5AF65DC-CA9D-4C97-896E-BB09D77BEAC6}" destId="{D958DF46-3A94-4727-9BD0-9D602E50FFBB}" srcOrd="5" destOrd="0" presId="urn:microsoft.com/office/officeart/2018/2/layout/IconLabelList"/>
    <dgm:cxn modelId="{91728D5D-A0B2-4CCF-AF74-B28EEE5CAF0D}" type="presParOf" srcId="{F5AF65DC-CA9D-4C97-896E-BB09D77BEAC6}" destId="{1040B1F0-C796-4793-8FDB-6D29D59E84A0}" srcOrd="6" destOrd="0" presId="urn:microsoft.com/office/officeart/2018/2/layout/IconLabelList"/>
    <dgm:cxn modelId="{6AF83CB5-C214-43C8-AB0A-2D745F965978}" type="presParOf" srcId="{1040B1F0-C796-4793-8FDB-6D29D59E84A0}" destId="{0E905F14-7E0B-4B25-B7F9-C4BBA95850B6}" srcOrd="0" destOrd="0" presId="urn:microsoft.com/office/officeart/2018/2/layout/IconLabelList"/>
    <dgm:cxn modelId="{4F8B7EE0-9783-461D-AEB2-9BC7AD72A6EB}" type="presParOf" srcId="{1040B1F0-C796-4793-8FDB-6D29D59E84A0}" destId="{DB5DA539-8D10-42CF-A884-99C6ED739120}" srcOrd="1" destOrd="0" presId="urn:microsoft.com/office/officeart/2018/2/layout/IconLabelList"/>
    <dgm:cxn modelId="{7811D24A-888D-439A-9DF3-2612B8414972}" type="presParOf" srcId="{1040B1F0-C796-4793-8FDB-6D29D59E84A0}" destId="{41BB3A9A-E7B6-42EA-9AFA-23DE0B3439C0}" srcOrd="2" destOrd="0" presId="urn:microsoft.com/office/officeart/2018/2/layout/IconLabelList"/>
    <dgm:cxn modelId="{CCB72C22-E0AA-4373-9279-0F21BF341E5B}" type="presParOf" srcId="{F5AF65DC-CA9D-4C97-896E-BB09D77BEAC6}" destId="{4752DC87-5982-42DE-AF2F-A960B3F466B0}" srcOrd="7" destOrd="0" presId="urn:microsoft.com/office/officeart/2018/2/layout/IconLabelList"/>
    <dgm:cxn modelId="{E76C67FF-26D3-4D49-8EB1-D514C45FEC1A}" type="presParOf" srcId="{F5AF65DC-CA9D-4C97-896E-BB09D77BEAC6}" destId="{AEF0C03F-8377-4AFA-9286-2533F487D522}" srcOrd="8" destOrd="0" presId="urn:microsoft.com/office/officeart/2018/2/layout/IconLabelList"/>
    <dgm:cxn modelId="{2C713138-8A75-4E57-A885-E7C416F2CB25}" type="presParOf" srcId="{AEF0C03F-8377-4AFA-9286-2533F487D522}" destId="{513B9CB0-0A43-470C-876A-2FA95E304757}" srcOrd="0" destOrd="0" presId="urn:microsoft.com/office/officeart/2018/2/layout/IconLabelList"/>
    <dgm:cxn modelId="{738BEA03-9845-4C6F-B3B5-51821E6BAE5D}" type="presParOf" srcId="{AEF0C03F-8377-4AFA-9286-2533F487D522}" destId="{3A00ADF4-03C4-4997-BFB7-540EF769E0E7}" srcOrd="1" destOrd="0" presId="urn:microsoft.com/office/officeart/2018/2/layout/IconLabelList"/>
    <dgm:cxn modelId="{395B84E1-DB3D-4440-A5BE-BEA3AA055A48}" type="presParOf" srcId="{AEF0C03F-8377-4AFA-9286-2533F487D522}" destId="{476D2750-34C5-4AED-A92A-0108A958167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75C432-D50B-48D4-93E1-157D0C8BD439}" type="doc">
      <dgm:prSet loTypeId="urn:microsoft.com/office/officeart/2018/2/layout/IconVerticalSolid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668C6DD-8C8E-4BF8-9514-4EEBEEBC0EBF}">
      <dgm:prSet/>
      <dgm:spPr/>
      <dgm:t>
        <a:bodyPr/>
        <a:lstStyle/>
        <a:p>
          <a:pPr>
            <a:lnSpc>
              <a:spcPct val="100000"/>
            </a:lnSpc>
          </a:pPr>
          <a:r>
            <a:rPr lang="en-US" dirty="0"/>
            <a:t>Mostly Finance (~10yrs)</a:t>
          </a:r>
        </a:p>
      </dgm:t>
    </dgm:pt>
    <dgm:pt modelId="{8639B595-E8C3-4F1E-BE63-8A20F8D1B9E7}" type="parTrans" cxnId="{0F5A2F11-8BA7-4EAC-AF2A-D3D0AA6B4F24}">
      <dgm:prSet/>
      <dgm:spPr/>
      <dgm:t>
        <a:bodyPr/>
        <a:lstStyle/>
        <a:p>
          <a:endParaRPr lang="en-US"/>
        </a:p>
      </dgm:t>
    </dgm:pt>
    <dgm:pt modelId="{DFFA7418-1BFA-486B-BD67-131277854277}" type="sibTrans" cxnId="{0F5A2F11-8BA7-4EAC-AF2A-D3D0AA6B4F24}">
      <dgm:prSet/>
      <dgm:spPr/>
      <dgm:t>
        <a:bodyPr/>
        <a:lstStyle/>
        <a:p>
          <a:pPr>
            <a:lnSpc>
              <a:spcPct val="100000"/>
            </a:lnSpc>
          </a:pPr>
          <a:endParaRPr lang="en-US"/>
        </a:p>
      </dgm:t>
    </dgm:pt>
    <dgm:pt modelId="{268E2CCD-B562-4912-A4C1-64DEB1DD46A7}">
      <dgm:prSet/>
      <dgm:spPr/>
      <dgm:t>
        <a:bodyPr/>
        <a:lstStyle/>
        <a:p>
          <a:pPr>
            <a:lnSpc>
              <a:spcPct val="100000"/>
            </a:lnSpc>
          </a:pPr>
          <a:r>
            <a:rPr lang="en-US" dirty="0"/>
            <a:t>Security </a:t>
          </a:r>
        </a:p>
        <a:p>
          <a:pPr>
            <a:lnSpc>
              <a:spcPct val="100000"/>
            </a:lnSpc>
          </a:pPr>
          <a:r>
            <a:rPr lang="en-US" dirty="0"/>
            <a:t>(&gt;8 </a:t>
          </a:r>
          <a:r>
            <a:rPr lang="en-US" dirty="0" err="1"/>
            <a:t>yrs</a:t>
          </a:r>
          <a:r>
            <a:rPr lang="en-US" dirty="0"/>
            <a:t>)</a:t>
          </a:r>
        </a:p>
      </dgm:t>
    </dgm:pt>
    <dgm:pt modelId="{CA98D7C9-0DD5-44F0-9366-9CDFB06E81BF}" type="parTrans" cxnId="{7B7D8A42-C995-4A95-8621-173D6FE6E9F1}">
      <dgm:prSet/>
      <dgm:spPr/>
      <dgm:t>
        <a:bodyPr/>
        <a:lstStyle/>
        <a:p>
          <a:endParaRPr lang="en-US"/>
        </a:p>
      </dgm:t>
    </dgm:pt>
    <dgm:pt modelId="{49ED6F66-F592-4913-99FD-3A390C131634}" type="sibTrans" cxnId="{7B7D8A42-C995-4A95-8621-173D6FE6E9F1}">
      <dgm:prSet/>
      <dgm:spPr/>
      <dgm:t>
        <a:bodyPr/>
        <a:lstStyle/>
        <a:p>
          <a:endParaRPr lang="en-US"/>
        </a:p>
      </dgm:t>
    </dgm:pt>
    <dgm:pt modelId="{CC4B42AD-7A6B-4BFF-A82E-508F1CE5880F}">
      <dgm:prSet/>
      <dgm:spPr/>
      <dgm:t>
        <a:bodyPr/>
        <a:lstStyle/>
        <a:p>
          <a:pPr>
            <a:lnSpc>
              <a:spcPct val="100000"/>
            </a:lnSpc>
          </a:pPr>
          <a:r>
            <a:rPr lang="en-US" dirty="0"/>
            <a:t>Mostly Systems-Management (~15yrs)</a:t>
          </a:r>
        </a:p>
      </dgm:t>
    </dgm:pt>
    <dgm:pt modelId="{1632A0AE-7289-4249-B010-6EE309634881}" type="parTrans" cxnId="{3535EC2D-48D7-4F17-BD07-398C22000B50}">
      <dgm:prSet/>
      <dgm:spPr/>
      <dgm:t>
        <a:bodyPr/>
        <a:lstStyle/>
        <a:p>
          <a:endParaRPr lang="en-IE"/>
        </a:p>
      </dgm:t>
    </dgm:pt>
    <dgm:pt modelId="{B69959F6-8BDD-401B-A927-12C3FB09D764}" type="sibTrans" cxnId="{3535EC2D-48D7-4F17-BD07-398C22000B50}">
      <dgm:prSet/>
      <dgm:spPr/>
      <dgm:t>
        <a:bodyPr/>
        <a:lstStyle/>
        <a:p>
          <a:pPr>
            <a:lnSpc>
              <a:spcPct val="100000"/>
            </a:lnSpc>
          </a:pPr>
          <a:endParaRPr lang="en-IE"/>
        </a:p>
      </dgm:t>
    </dgm:pt>
    <dgm:pt modelId="{0F2F5F7D-C297-4625-A8A8-B29490634DF9}" type="pres">
      <dgm:prSet presAssocID="{EC75C432-D50B-48D4-93E1-157D0C8BD439}" presName="root" presStyleCnt="0">
        <dgm:presLayoutVars>
          <dgm:dir/>
          <dgm:resizeHandles val="exact"/>
        </dgm:presLayoutVars>
      </dgm:prSet>
      <dgm:spPr/>
    </dgm:pt>
    <dgm:pt modelId="{75090C6A-F0C8-46F4-AB69-2C82ACE6664F}" type="pres">
      <dgm:prSet presAssocID="{7668C6DD-8C8E-4BF8-9514-4EEBEEBC0EBF}" presName="compNode" presStyleCnt="0"/>
      <dgm:spPr/>
    </dgm:pt>
    <dgm:pt modelId="{E46B3C4B-469C-46C6-97AE-5967B7CB7713}" type="pres">
      <dgm:prSet presAssocID="{7668C6DD-8C8E-4BF8-9514-4EEBEEBC0EBF}" presName="bgRect" presStyleLbl="bgShp" presStyleIdx="0" presStyleCnt="3" custLinFactNeighborX="17838" custLinFactNeighborY="-3421"/>
      <dgm:spPr/>
    </dgm:pt>
    <dgm:pt modelId="{B1F36DDF-BE7D-4533-BEFD-D05A6B3AF63B}" type="pres">
      <dgm:prSet presAssocID="{7668C6DD-8C8E-4BF8-9514-4EEBEEBC0EBF}"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nk with solid fill"/>
        </a:ext>
      </dgm:extLst>
    </dgm:pt>
    <dgm:pt modelId="{C383DBF9-4B07-43C8-8952-7EB1E6487191}" type="pres">
      <dgm:prSet presAssocID="{7668C6DD-8C8E-4BF8-9514-4EEBEEBC0EBF}" presName="spaceRect" presStyleCnt="0"/>
      <dgm:spPr/>
    </dgm:pt>
    <dgm:pt modelId="{0508BB7F-4343-486F-9E4F-DDD4531189A7}" type="pres">
      <dgm:prSet presAssocID="{7668C6DD-8C8E-4BF8-9514-4EEBEEBC0EBF}" presName="parTx" presStyleLbl="revTx" presStyleIdx="0" presStyleCnt="3">
        <dgm:presLayoutVars>
          <dgm:chMax val="0"/>
          <dgm:chPref val="0"/>
        </dgm:presLayoutVars>
      </dgm:prSet>
      <dgm:spPr/>
    </dgm:pt>
    <dgm:pt modelId="{5C344792-5385-41EE-BFF9-9AD398C556F5}" type="pres">
      <dgm:prSet presAssocID="{DFFA7418-1BFA-486B-BD67-131277854277}" presName="sibTrans" presStyleCnt="0"/>
      <dgm:spPr/>
    </dgm:pt>
    <dgm:pt modelId="{161C1084-6EE0-4F4B-9501-030E2DFF4603}" type="pres">
      <dgm:prSet presAssocID="{CC4B42AD-7A6B-4BFF-A82E-508F1CE5880F}" presName="compNode" presStyleCnt="0"/>
      <dgm:spPr/>
    </dgm:pt>
    <dgm:pt modelId="{614347CE-4F18-4625-B804-294B99EB2E30}" type="pres">
      <dgm:prSet presAssocID="{CC4B42AD-7A6B-4BFF-A82E-508F1CE5880F}" presName="bgRect" presStyleLbl="bgShp" presStyleIdx="1" presStyleCnt="3"/>
      <dgm:spPr/>
    </dgm:pt>
    <dgm:pt modelId="{C44BAA41-F473-406E-BF18-22DAF60C3417}" type="pres">
      <dgm:prSet presAssocID="{CC4B42AD-7A6B-4BFF-A82E-508F1CE5880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mputer with solid fill"/>
        </a:ext>
      </dgm:extLst>
    </dgm:pt>
    <dgm:pt modelId="{510D5DDD-0B52-44E0-ADCD-17F36C735E69}" type="pres">
      <dgm:prSet presAssocID="{CC4B42AD-7A6B-4BFF-A82E-508F1CE5880F}" presName="spaceRect" presStyleCnt="0"/>
      <dgm:spPr/>
    </dgm:pt>
    <dgm:pt modelId="{E5B4AF1E-1A9C-4DC4-8319-8FE18B864710}" type="pres">
      <dgm:prSet presAssocID="{CC4B42AD-7A6B-4BFF-A82E-508F1CE5880F}" presName="parTx" presStyleLbl="revTx" presStyleIdx="1" presStyleCnt="3">
        <dgm:presLayoutVars>
          <dgm:chMax val="0"/>
          <dgm:chPref val="0"/>
        </dgm:presLayoutVars>
      </dgm:prSet>
      <dgm:spPr/>
    </dgm:pt>
    <dgm:pt modelId="{A266E346-3FCD-4686-B720-92ABEC2FCFA7}" type="pres">
      <dgm:prSet presAssocID="{B69959F6-8BDD-401B-A927-12C3FB09D764}" presName="sibTrans" presStyleCnt="0"/>
      <dgm:spPr/>
    </dgm:pt>
    <dgm:pt modelId="{7F0E6931-4B5A-490E-B0F9-A2821BD84B46}" type="pres">
      <dgm:prSet presAssocID="{268E2CCD-B562-4912-A4C1-64DEB1DD46A7}" presName="compNode" presStyleCnt="0"/>
      <dgm:spPr/>
    </dgm:pt>
    <dgm:pt modelId="{3B5011B4-5CE5-46D6-8F08-C308D5DEC850}" type="pres">
      <dgm:prSet presAssocID="{268E2CCD-B562-4912-A4C1-64DEB1DD46A7}" presName="bgRect" presStyleLbl="bgShp" presStyleIdx="2" presStyleCnt="3" custLinFactNeighborX="71622" custLinFactNeighborY="6362"/>
      <dgm:spPr/>
    </dgm:pt>
    <dgm:pt modelId="{02876C0D-F1B6-43B8-A893-71DEB7FE5A8A}" type="pres">
      <dgm:prSet presAssocID="{268E2CCD-B562-4912-A4C1-64DEB1DD46A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ock with solid fill"/>
        </a:ext>
      </dgm:extLst>
    </dgm:pt>
    <dgm:pt modelId="{62A8A102-0123-448F-A1BA-2EA0F046706E}" type="pres">
      <dgm:prSet presAssocID="{268E2CCD-B562-4912-A4C1-64DEB1DD46A7}" presName="spaceRect" presStyleCnt="0"/>
      <dgm:spPr/>
    </dgm:pt>
    <dgm:pt modelId="{90F7672D-047C-41F2-B9BD-5854E9F4098F}" type="pres">
      <dgm:prSet presAssocID="{268E2CCD-B562-4912-A4C1-64DEB1DD46A7}" presName="parTx" presStyleLbl="revTx" presStyleIdx="2" presStyleCnt="3">
        <dgm:presLayoutVars>
          <dgm:chMax val="0"/>
          <dgm:chPref val="0"/>
        </dgm:presLayoutVars>
      </dgm:prSet>
      <dgm:spPr/>
    </dgm:pt>
  </dgm:ptLst>
  <dgm:cxnLst>
    <dgm:cxn modelId="{0F5A2F11-8BA7-4EAC-AF2A-D3D0AA6B4F24}" srcId="{EC75C432-D50B-48D4-93E1-157D0C8BD439}" destId="{7668C6DD-8C8E-4BF8-9514-4EEBEEBC0EBF}" srcOrd="0" destOrd="0" parTransId="{8639B595-E8C3-4F1E-BE63-8A20F8D1B9E7}" sibTransId="{DFFA7418-1BFA-486B-BD67-131277854277}"/>
    <dgm:cxn modelId="{3535EC2D-48D7-4F17-BD07-398C22000B50}" srcId="{EC75C432-D50B-48D4-93E1-157D0C8BD439}" destId="{CC4B42AD-7A6B-4BFF-A82E-508F1CE5880F}" srcOrd="1" destOrd="0" parTransId="{1632A0AE-7289-4249-B010-6EE309634881}" sibTransId="{B69959F6-8BDD-401B-A927-12C3FB09D764}"/>
    <dgm:cxn modelId="{6553A72F-7306-4D68-B96F-4F808E25E628}" type="presOf" srcId="{CC4B42AD-7A6B-4BFF-A82E-508F1CE5880F}" destId="{E5B4AF1E-1A9C-4DC4-8319-8FE18B864710}" srcOrd="0" destOrd="0" presId="urn:microsoft.com/office/officeart/2018/2/layout/IconVerticalSolidList"/>
    <dgm:cxn modelId="{7B7D8A42-C995-4A95-8621-173D6FE6E9F1}" srcId="{EC75C432-D50B-48D4-93E1-157D0C8BD439}" destId="{268E2CCD-B562-4912-A4C1-64DEB1DD46A7}" srcOrd="2" destOrd="0" parTransId="{CA98D7C9-0DD5-44F0-9366-9CDFB06E81BF}" sibTransId="{49ED6F66-F592-4913-99FD-3A390C131634}"/>
    <dgm:cxn modelId="{1128DD53-0234-4503-B692-E6763A7F6B4E}" type="presOf" srcId="{268E2CCD-B562-4912-A4C1-64DEB1DD46A7}" destId="{90F7672D-047C-41F2-B9BD-5854E9F4098F}" srcOrd="0" destOrd="0" presId="urn:microsoft.com/office/officeart/2018/2/layout/IconVerticalSolidList"/>
    <dgm:cxn modelId="{C48D8E81-AA9D-4C85-8557-671BC23F0B06}" type="presOf" srcId="{7668C6DD-8C8E-4BF8-9514-4EEBEEBC0EBF}" destId="{0508BB7F-4343-486F-9E4F-DDD4531189A7}" srcOrd="0" destOrd="0" presId="urn:microsoft.com/office/officeart/2018/2/layout/IconVerticalSolidList"/>
    <dgm:cxn modelId="{4141D6A3-8CC3-4797-B008-45304E5E3C26}" type="presOf" srcId="{EC75C432-D50B-48D4-93E1-157D0C8BD439}" destId="{0F2F5F7D-C297-4625-A8A8-B29490634DF9}" srcOrd="0" destOrd="0" presId="urn:microsoft.com/office/officeart/2018/2/layout/IconVerticalSolidList"/>
    <dgm:cxn modelId="{EC3AB1D9-C408-4794-A653-8D028C8B3461}" type="presParOf" srcId="{0F2F5F7D-C297-4625-A8A8-B29490634DF9}" destId="{75090C6A-F0C8-46F4-AB69-2C82ACE6664F}" srcOrd="0" destOrd="0" presId="urn:microsoft.com/office/officeart/2018/2/layout/IconVerticalSolidList"/>
    <dgm:cxn modelId="{A0FBE165-65C8-4EF7-AC91-8D991DBB6E49}" type="presParOf" srcId="{75090C6A-F0C8-46F4-AB69-2C82ACE6664F}" destId="{E46B3C4B-469C-46C6-97AE-5967B7CB7713}" srcOrd="0" destOrd="0" presId="urn:microsoft.com/office/officeart/2018/2/layout/IconVerticalSolidList"/>
    <dgm:cxn modelId="{BA94FD10-201D-4381-B698-6AD4FF1AD2F2}" type="presParOf" srcId="{75090C6A-F0C8-46F4-AB69-2C82ACE6664F}" destId="{B1F36DDF-BE7D-4533-BEFD-D05A6B3AF63B}" srcOrd="1" destOrd="0" presId="urn:microsoft.com/office/officeart/2018/2/layout/IconVerticalSolidList"/>
    <dgm:cxn modelId="{FB4B1A13-1631-48A2-9DBD-0B234256A3DF}" type="presParOf" srcId="{75090C6A-F0C8-46F4-AB69-2C82ACE6664F}" destId="{C383DBF9-4B07-43C8-8952-7EB1E6487191}" srcOrd="2" destOrd="0" presId="urn:microsoft.com/office/officeart/2018/2/layout/IconVerticalSolidList"/>
    <dgm:cxn modelId="{C8AF2AFD-3280-429F-A631-7BE54B3D5C80}" type="presParOf" srcId="{75090C6A-F0C8-46F4-AB69-2C82ACE6664F}" destId="{0508BB7F-4343-486F-9E4F-DDD4531189A7}" srcOrd="3" destOrd="0" presId="urn:microsoft.com/office/officeart/2018/2/layout/IconVerticalSolidList"/>
    <dgm:cxn modelId="{C5A322E1-9E04-478B-98C6-9273B44592A6}" type="presParOf" srcId="{0F2F5F7D-C297-4625-A8A8-B29490634DF9}" destId="{5C344792-5385-41EE-BFF9-9AD398C556F5}" srcOrd="1" destOrd="0" presId="urn:microsoft.com/office/officeart/2018/2/layout/IconVerticalSolidList"/>
    <dgm:cxn modelId="{D5112A88-804B-49E2-B0CB-CB4DF0A4404D}" type="presParOf" srcId="{0F2F5F7D-C297-4625-A8A8-B29490634DF9}" destId="{161C1084-6EE0-4F4B-9501-030E2DFF4603}" srcOrd="2" destOrd="0" presId="urn:microsoft.com/office/officeart/2018/2/layout/IconVerticalSolidList"/>
    <dgm:cxn modelId="{5C79EBAC-1DCF-4E90-8A34-02C4BFD4ADDB}" type="presParOf" srcId="{161C1084-6EE0-4F4B-9501-030E2DFF4603}" destId="{614347CE-4F18-4625-B804-294B99EB2E30}" srcOrd="0" destOrd="0" presId="urn:microsoft.com/office/officeart/2018/2/layout/IconVerticalSolidList"/>
    <dgm:cxn modelId="{5F72D962-FD11-4C9E-8246-9F343D6607B0}" type="presParOf" srcId="{161C1084-6EE0-4F4B-9501-030E2DFF4603}" destId="{C44BAA41-F473-406E-BF18-22DAF60C3417}" srcOrd="1" destOrd="0" presId="urn:microsoft.com/office/officeart/2018/2/layout/IconVerticalSolidList"/>
    <dgm:cxn modelId="{DFEDA2F0-A93E-4CFC-AEE6-0A753178B8D1}" type="presParOf" srcId="{161C1084-6EE0-4F4B-9501-030E2DFF4603}" destId="{510D5DDD-0B52-44E0-ADCD-17F36C735E69}" srcOrd="2" destOrd="0" presId="urn:microsoft.com/office/officeart/2018/2/layout/IconVerticalSolidList"/>
    <dgm:cxn modelId="{34A3F033-2199-44FF-A758-61F9C62389A0}" type="presParOf" srcId="{161C1084-6EE0-4F4B-9501-030E2DFF4603}" destId="{E5B4AF1E-1A9C-4DC4-8319-8FE18B864710}" srcOrd="3" destOrd="0" presId="urn:microsoft.com/office/officeart/2018/2/layout/IconVerticalSolidList"/>
    <dgm:cxn modelId="{86C55193-0CC2-45FD-9FF2-1EC44849B33A}" type="presParOf" srcId="{0F2F5F7D-C297-4625-A8A8-B29490634DF9}" destId="{A266E346-3FCD-4686-B720-92ABEC2FCFA7}" srcOrd="3" destOrd="0" presId="urn:microsoft.com/office/officeart/2018/2/layout/IconVerticalSolidList"/>
    <dgm:cxn modelId="{E083CFBF-6641-406F-BF36-369D6BD26101}" type="presParOf" srcId="{0F2F5F7D-C297-4625-A8A8-B29490634DF9}" destId="{7F0E6931-4B5A-490E-B0F9-A2821BD84B46}" srcOrd="4" destOrd="0" presId="urn:microsoft.com/office/officeart/2018/2/layout/IconVerticalSolidList"/>
    <dgm:cxn modelId="{48930FAE-8524-492E-BCBD-A789349779E4}" type="presParOf" srcId="{7F0E6931-4B5A-490E-B0F9-A2821BD84B46}" destId="{3B5011B4-5CE5-46D6-8F08-C308D5DEC850}" srcOrd="0" destOrd="0" presId="urn:microsoft.com/office/officeart/2018/2/layout/IconVerticalSolidList"/>
    <dgm:cxn modelId="{8126F120-D8CA-4741-92D4-D786F9920355}" type="presParOf" srcId="{7F0E6931-4B5A-490E-B0F9-A2821BD84B46}" destId="{02876C0D-F1B6-43B8-A893-71DEB7FE5A8A}" srcOrd="1" destOrd="0" presId="urn:microsoft.com/office/officeart/2018/2/layout/IconVerticalSolidList"/>
    <dgm:cxn modelId="{E0B018B2-1025-4935-AC32-73BA90601789}" type="presParOf" srcId="{7F0E6931-4B5A-490E-B0F9-A2821BD84B46}" destId="{62A8A102-0123-448F-A1BA-2EA0F046706E}" srcOrd="2" destOrd="0" presId="urn:microsoft.com/office/officeart/2018/2/layout/IconVerticalSolidList"/>
    <dgm:cxn modelId="{F2B88279-177E-4F5B-89BF-9FD30A4B34F1}" type="presParOf" srcId="{7F0E6931-4B5A-490E-B0F9-A2821BD84B46}" destId="{90F7672D-047C-41F2-B9BD-5854E9F4098F}"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4056FEE-BF02-4D23-BE82-2148E3F4B71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CBF27DA-845C-4D42-B31E-A854AF3A72FB}">
      <dgm:prSet/>
      <dgm:spPr/>
      <dgm:t>
        <a:bodyPr/>
        <a:lstStyle/>
        <a:p>
          <a:pPr>
            <a:lnSpc>
              <a:spcPct val="100000"/>
            </a:lnSpc>
          </a:pPr>
          <a:r>
            <a:rPr lang="en-US" cap="none" baseline="0"/>
            <a:t>Deep Monitor ‘Greyware’</a:t>
          </a:r>
        </a:p>
      </dgm:t>
    </dgm:pt>
    <dgm:pt modelId="{2B2D9FE2-0FCE-4CFB-AB08-75E6BA969ACF}" type="parTrans" cxnId="{DA436F27-CE60-4C72-8AEF-0FA05974C6D1}">
      <dgm:prSet/>
      <dgm:spPr/>
      <dgm:t>
        <a:bodyPr/>
        <a:lstStyle/>
        <a:p>
          <a:endParaRPr lang="en-US"/>
        </a:p>
      </dgm:t>
    </dgm:pt>
    <dgm:pt modelId="{FC6E24C9-6BBE-4429-8AA5-E75F9C57FDBA}" type="sibTrans" cxnId="{DA436F27-CE60-4C72-8AEF-0FA05974C6D1}">
      <dgm:prSet/>
      <dgm:spPr/>
      <dgm:t>
        <a:bodyPr/>
        <a:lstStyle/>
        <a:p>
          <a:endParaRPr lang="en-US"/>
        </a:p>
      </dgm:t>
    </dgm:pt>
    <dgm:pt modelId="{32409BC8-0392-4D43-A865-F6BF0E4E4C72}">
      <dgm:prSet/>
      <dgm:spPr/>
      <dgm:t>
        <a:bodyPr/>
        <a:lstStyle/>
        <a:p>
          <a:pPr>
            <a:lnSpc>
              <a:spcPct val="100000"/>
            </a:lnSpc>
          </a:pPr>
          <a:r>
            <a:rPr lang="en-US" cap="none" baseline="0"/>
            <a:t>Track low-level operation of Malware AND Goodware</a:t>
          </a:r>
        </a:p>
      </dgm:t>
    </dgm:pt>
    <dgm:pt modelId="{B6A64A30-3414-406F-8B37-40B1D48EBF9A}" type="parTrans" cxnId="{D0615FCC-71E3-43E3-818D-458307E99151}">
      <dgm:prSet/>
      <dgm:spPr/>
      <dgm:t>
        <a:bodyPr/>
        <a:lstStyle/>
        <a:p>
          <a:endParaRPr lang="en-US"/>
        </a:p>
      </dgm:t>
    </dgm:pt>
    <dgm:pt modelId="{C1EC761A-56E4-4427-A929-CE7F6178FD3A}" type="sibTrans" cxnId="{D0615FCC-71E3-43E3-818D-458307E99151}">
      <dgm:prSet/>
      <dgm:spPr/>
      <dgm:t>
        <a:bodyPr/>
        <a:lstStyle/>
        <a:p>
          <a:endParaRPr lang="en-US"/>
        </a:p>
      </dgm:t>
    </dgm:pt>
    <dgm:pt modelId="{6932CD5C-0FAF-4EBD-8744-247CD85F888F}">
      <dgm:prSet/>
      <dgm:spPr/>
      <dgm:t>
        <a:bodyPr/>
        <a:lstStyle/>
        <a:p>
          <a:pPr>
            <a:lnSpc>
              <a:spcPct val="100000"/>
            </a:lnSpc>
          </a:pPr>
          <a:r>
            <a:rPr lang="en-US" cap="none" baseline="0"/>
            <a:t>Big Data </a:t>
          </a:r>
          <a:r>
            <a:rPr lang="en-US" cap="none" baseline="0">
              <a:sym typeface="Wingdings" panose="05000000000000000000" pitchFamily="2" charset="2"/>
            </a:rPr>
            <a:t></a:t>
          </a:r>
          <a:r>
            <a:rPr lang="en-US" cap="none" baseline="0"/>
            <a:t> Machine Learning </a:t>
          </a:r>
          <a:r>
            <a:rPr lang="en-US" cap="none" baseline="0">
              <a:sym typeface="Wingdings" panose="05000000000000000000" pitchFamily="2" charset="2"/>
            </a:rPr>
            <a:t> AI</a:t>
          </a:r>
          <a:endParaRPr lang="en-US" cap="none" baseline="0"/>
        </a:p>
      </dgm:t>
    </dgm:pt>
    <dgm:pt modelId="{287643E0-7591-4294-84D3-139B2E405E0E}" type="parTrans" cxnId="{32F8D6E8-CF2D-4690-A776-BA0CA1157FAB}">
      <dgm:prSet/>
      <dgm:spPr/>
      <dgm:t>
        <a:bodyPr/>
        <a:lstStyle/>
        <a:p>
          <a:endParaRPr lang="en-US"/>
        </a:p>
      </dgm:t>
    </dgm:pt>
    <dgm:pt modelId="{75471C7F-C8E8-4BAE-B2BD-CFE664B49F90}" type="sibTrans" cxnId="{32F8D6E8-CF2D-4690-A776-BA0CA1157FAB}">
      <dgm:prSet/>
      <dgm:spPr/>
      <dgm:t>
        <a:bodyPr/>
        <a:lstStyle/>
        <a:p>
          <a:endParaRPr lang="en-US"/>
        </a:p>
      </dgm:t>
    </dgm:pt>
    <dgm:pt modelId="{5F2DDD83-3D33-477E-A799-19AFBED1ADF0}" type="pres">
      <dgm:prSet presAssocID="{B4056FEE-BF02-4D23-BE82-2148E3F4B71C}" presName="root" presStyleCnt="0">
        <dgm:presLayoutVars>
          <dgm:dir/>
          <dgm:resizeHandles val="exact"/>
        </dgm:presLayoutVars>
      </dgm:prSet>
      <dgm:spPr/>
    </dgm:pt>
    <dgm:pt modelId="{773FBF4A-7D7E-4516-8A3E-032337A2799E}" type="pres">
      <dgm:prSet presAssocID="{ACBF27DA-845C-4D42-B31E-A854AF3A72FB}" presName="compNode" presStyleCnt="0"/>
      <dgm:spPr/>
    </dgm:pt>
    <dgm:pt modelId="{61067541-1831-4F1A-A4D3-4DDA68C96581}" type="pres">
      <dgm:prSet presAssocID="{ACBF27DA-845C-4D42-B31E-A854AF3A72F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eatre"/>
        </a:ext>
      </dgm:extLst>
    </dgm:pt>
    <dgm:pt modelId="{D20F1FD3-F58A-470E-BA35-220ABC479035}" type="pres">
      <dgm:prSet presAssocID="{ACBF27DA-845C-4D42-B31E-A854AF3A72FB}" presName="spaceRect" presStyleCnt="0"/>
      <dgm:spPr/>
    </dgm:pt>
    <dgm:pt modelId="{C091AB77-028F-4B23-8199-070D3232CD56}" type="pres">
      <dgm:prSet presAssocID="{ACBF27DA-845C-4D42-B31E-A854AF3A72FB}" presName="textRect" presStyleLbl="revTx" presStyleIdx="0" presStyleCnt="3">
        <dgm:presLayoutVars>
          <dgm:chMax val="1"/>
          <dgm:chPref val="1"/>
        </dgm:presLayoutVars>
      </dgm:prSet>
      <dgm:spPr/>
    </dgm:pt>
    <dgm:pt modelId="{CFFEBAF4-698C-4E96-B772-150BBABB757E}" type="pres">
      <dgm:prSet presAssocID="{FC6E24C9-6BBE-4429-8AA5-E75F9C57FDBA}" presName="sibTrans" presStyleCnt="0"/>
      <dgm:spPr/>
    </dgm:pt>
    <dgm:pt modelId="{4E041832-41E8-40E1-A456-3F0881D8E526}" type="pres">
      <dgm:prSet presAssocID="{32409BC8-0392-4D43-A865-F6BF0E4E4C72}" presName="compNode" presStyleCnt="0"/>
      <dgm:spPr/>
    </dgm:pt>
    <dgm:pt modelId="{3FCAF8E4-19BC-4BF9-BCFB-57958A839BD1}" type="pres">
      <dgm:prSet presAssocID="{32409BC8-0392-4D43-A865-F6BF0E4E4C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g"/>
        </a:ext>
      </dgm:extLst>
    </dgm:pt>
    <dgm:pt modelId="{03C17D41-DDEF-4BC3-9AD7-2C7DC6FAF38C}" type="pres">
      <dgm:prSet presAssocID="{32409BC8-0392-4D43-A865-F6BF0E4E4C72}" presName="spaceRect" presStyleCnt="0"/>
      <dgm:spPr/>
    </dgm:pt>
    <dgm:pt modelId="{E5733664-CF1C-40D3-8881-54C04DA7B970}" type="pres">
      <dgm:prSet presAssocID="{32409BC8-0392-4D43-A865-F6BF0E4E4C72}" presName="textRect" presStyleLbl="revTx" presStyleIdx="1" presStyleCnt="3">
        <dgm:presLayoutVars>
          <dgm:chMax val="1"/>
          <dgm:chPref val="1"/>
        </dgm:presLayoutVars>
      </dgm:prSet>
      <dgm:spPr/>
    </dgm:pt>
    <dgm:pt modelId="{6CB1F79C-6D0C-4D76-A852-644C1363E06D}" type="pres">
      <dgm:prSet presAssocID="{C1EC761A-56E4-4427-A929-CE7F6178FD3A}" presName="sibTrans" presStyleCnt="0"/>
      <dgm:spPr/>
    </dgm:pt>
    <dgm:pt modelId="{AB3C7A26-09E2-47F5-AB8B-817612E6D2AD}" type="pres">
      <dgm:prSet presAssocID="{6932CD5C-0FAF-4EBD-8744-247CD85F888F}" presName="compNode" presStyleCnt="0"/>
      <dgm:spPr/>
    </dgm:pt>
    <dgm:pt modelId="{8BC191ED-22DB-4579-9668-8884BD8D45FA}" type="pres">
      <dgm:prSet presAssocID="{6932CD5C-0FAF-4EBD-8744-247CD85F888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343942FC-88BA-495B-85EB-BD116BD21E40}" type="pres">
      <dgm:prSet presAssocID="{6932CD5C-0FAF-4EBD-8744-247CD85F888F}" presName="spaceRect" presStyleCnt="0"/>
      <dgm:spPr/>
    </dgm:pt>
    <dgm:pt modelId="{7CDE579B-4114-447C-B637-D577EDA7605B}" type="pres">
      <dgm:prSet presAssocID="{6932CD5C-0FAF-4EBD-8744-247CD85F888F}" presName="textRect" presStyleLbl="revTx" presStyleIdx="2" presStyleCnt="3">
        <dgm:presLayoutVars>
          <dgm:chMax val="1"/>
          <dgm:chPref val="1"/>
        </dgm:presLayoutVars>
      </dgm:prSet>
      <dgm:spPr/>
    </dgm:pt>
  </dgm:ptLst>
  <dgm:cxnLst>
    <dgm:cxn modelId="{5332CD24-8EFA-4D67-88CD-53163E20EB0A}" type="presOf" srcId="{6932CD5C-0FAF-4EBD-8744-247CD85F888F}" destId="{7CDE579B-4114-447C-B637-D577EDA7605B}" srcOrd="0" destOrd="0" presId="urn:microsoft.com/office/officeart/2018/2/layout/IconLabelList"/>
    <dgm:cxn modelId="{DA436F27-CE60-4C72-8AEF-0FA05974C6D1}" srcId="{B4056FEE-BF02-4D23-BE82-2148E3F4B71C}" destId="{ACBF27DA-845C-4D42-B31E-A854AF3A72FB}" srcOrd="0" destOrd="0" parTransId="{2B2D9FE2-0FCE-4CFB-AB08-75E6BA969ACF}" sibTransId="{FC6E24C9-6BBE-4429-8AA5-E75F9C57FDBA}"/>
    <dgm:cxn modelId="{3977E431-2E2C-4431-8E66-F3B7294B65C5}" type="presOf" srcId="{ACBF27DA-845C-4D42-B31E-A854AF3A72FB}" destId="{C091AB77-028F-4B23-8199-070D3232CD56}" srcOrd="0" destOrd="0" presId="urn:microsoft.com/office/officeart/2018/2/layout/IconLabelList"/>
    <dgm:cxn modelId="{AEC58343-302E-4006-95F8-189B4A6E0905}" type="presOf" srcId="{B4056FEE-BF02-4D23-BE82-2148E3F4B71C}" destId="{5F2DDD83-3D33-477E-A799-19AFBED1ADF0}" srcOrd="0" destOrd="0" presId="urn:microsoft.com/office/officeart/2018/2/layout/IconLabelList"/>
    <dgm:cxn modelId="{E3E6A5AE-DA9B-4213-95C2-CE6531CCB73B}" type="presOf" srcId="{32409BC8-0392-4D43-A865-F6BF0E4E4C72}" destId="{E5733664-CF1C-40D3-8881-54C04DA7B970}" srcOrd="0" destOrd="0" presId="urn:microsoft.com/office/officeart/2018/2/layout/IconLabelList"/>
    <dgm:cxn modelId="{D0615FCC-71E3-43E3-818D-458307E99151}" srcId="{B4056FEE-BF02-4D23-BE82-2148E3F4B71C}" destId="{32409BC8-0392-4D43-A865-F6BF0E4E4C72}" srcOrd="1" destOrd="0" parTransId="{B6A64A30-3414-406F-8B37-40B1D48EBF9A}" sibTransId="{C1EC761A-56E4-4427-A929-CE7F6178FD3A}"/>
    <dgm:cxn modelId="{32F8D6E8-CF2D-4690-A776-BA0CA1157FAB}" srcId="{B4056FEE-BF02-4D23-BE82-2148E3F4B71C}" destId="{6932CD5C-0FAF-4EBD-8744-247CD85F888F}" srcOrd="2" destOrd="0" parTransId="{287643E0-7591-4294-84D3-139B2E405E0E}" sibTransId="{75471C7F-C8E8-4BAE-B2BD-CFE664B49F90}"/>
    <dgm:cxn modelId="{9CCCBA98-3A94-4C94-90E1-9C6F69ADFCDC}" type="presParOf" srcId="{5F2DDD83-3D33-477E-A799-19AFBED1ADF0}" destId="{773FBF4A-7D7E-4516-8A3E-032337A2799E}" srcOrd="0" destOrd="0" presId="urn:microsoft.com/office/officeart/2018/2/layout/IconLabelList"/>
    <dgm:cxn modelId="{26FA3452-70BB-465E-94FC-B178DA0F10D2}" type="presParOf" srcId="{773FBF4A-7D7E-4516-8A3E-032337A2799E}" destId="{61067541-1831-4F1A-A4D3-4DDA68C96581}" srcOrd="0" destOrd="0" presId="urn:microsoft.com/office/officeart/2018/2/layout/IconLabelList"/>
    <dgm:cxn modelId="{DED70289-56A5-4573-B921-6478603D9616}" type="presParOf" srcId="{773FBF4A-7D7E-4516-8A3E-032337A2799E}" destId="{D20F1FD3-F58A-470E-BA35-220ABC479035}" srcOrd="1" destOrd="0" presId="urn:microsoft.com/office/officeart/2018/2/layout/IconLabelList"/>
    <dgm:cxn modelId="{ED60B4E1-F80D-4FA1-9017-24C87E674BA5}" type="presParOf" srcId="{773FBF4A-7D7E-4516-8A3E-032337A2799E}" destId="{C091AB77-028F-4B23-8199-070D3232CD56}" srcOrd="2" destOrd="0" presId="urn:microsoft.com/office/officeart/2018/2/layout/IconLabelList"/>
    <dgm:cxn modelId="{3E312419-ADFA-4051-A40E-5D9D968C1830}" type="presParOf" srcId="{5F2DDD83-3D33-477E-A799-19AFBED1ADF0}" destId="{CFFEBAF4-698C-4E96-B772-150BBABB757E}" srcOrd="1" destOrd="0" presId="urn:microsoft.com/office/officeart/2018/2/layout/IconLabelList"/>
    <dgm:cxn modelId="{5840BFF6-82F8-4039-95DF-0BD6C4999A5D}" type="presParOf" srcId="{5F2DDD83-3D33-477E-A799-19AFBED1ADF0}" destId="{4E041832-41E8-40E1-A456-3F0881D8E526}" srcOrd="2" destOrd="0" presId="urn:microsoft.com/office/officeart/2018/2/layout/IconLabelList"/>
    <dgm:cxn modelId="{D218B952-1F4C-4078-BE4D-0DF816F1A5B3}" type="presParOf" srcId="{4E041832-41E8-40E1-A456-3F0881D8E526}" destId="{3FCAF8E4-19BC-4BF9-BCFB-57958A839BD1}" srcOrd="0" destOrd="0" presId="urn:microsoft.com/office/officeart/2018/2/layout/IconLabelList"/>
    <dgm:cxn modelId="{CC18491A-A3CD-4D37-8509-69CE021D866C}" type="presParOf" srcId="{4E041832-41E8-40E1-A456-3F0881D8E526}" destId="{03C17D41-DDEF-4BC3-9AD7-2C7DC6FAF38C}" srcOrd="1" destOrd="0" presId="urn:microsoft.com/office/officeart/2018/2/layout/IconLabelList"/>
    <dgm:cxn modelId="{03745668-3152-488E-8BAA-F0CA58281D51}" type="presParOf" srcId="{4E041832-41E8-40E1-A456-3F0881D8E526}" destId="{E5733664-CF1C-40D3-8881-54C04DA7B970}" srcOrd="2" destOrd="0" presId="urn:microsoft.com/office/officeart/2018/2/layout/IconLabelList"/>
    <dgm:cxn modelId="{6CBAE544-8D39-4DD6-AE21-13E871A45BBB}" type="presParOf" srcId="{5F2DDD83-3D33-477E-A799-19AFBED1ADF0}" destId="{6CB1F79C-6D0C-4D76-A852-644C1363E06D}" srcOrd="3" destOrd="0" presId="urn:microsoft.com/office/officeart/2018/2/layout/IconLabelList"/>
    <dgm:cxn modelId="{24E45236-56CF-42C4-94D8-9BB840110959}" type="presParOf" srcId="{5F2DDD83-3D33-477E-A799-19AFBED1ADF0}" destId="{AB3C7A26-09E2-47F5-AB8B-817612E6D2AD}" srcOrd="4" destOrd="0" presId="urn:microsoft.com/office/officeart/2018/2/layout/IconLabelList"/>
    <dgm:cxn modelId="{3E65D81C-A42D-4B60-AC1D-C5FEABEE5B09}" type="presParOf" srcId="{AB3C7A26-09E2-47F5-AB8B-817612E6D2AD}" destId="{8BC191ED-22DB-4579-9668-8884BD8D45FA}" srcOrd="0" destOrd="0" presId="urn:microsoft.com/office/officeart/2018/2/layout/IconLabelList"/>
    <dgm:cxn modelId="{A8C8C769-A5EA-454D-A47C-E2BAF14948D3}" type="presParOf" srcId="{AB3C7A26-09E2-47F5-AB8B-817612E6D2AD}" destId="{343942FC-88BA-495B-85EB-BD116BD21E40}" srcOrd="1" destOrd="0" presId="urn:microsoft.com/office/officeart/2018/2/layout/IconLabelList"/>
    <dgm:cxn modelId="{5BF167F1-FCD1-481D-8477-E15BF531FD89}" type="presParOf" srcId="{AB3C7A26-09E2-47F5-AB8B-817612E6D2AD}" destId="{7CDE579B-4114-447C-B637-D577EDA7605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901F608-38DC-4780-A5C5-842A98A899A1}" type="doc">
      <dgm:prSet loTypeId="urn:microsoft.com/office/officeart/2005/8/layout/hProcess10" loCatId="process" qsTypeId="urn:microsoft.com/office/officeart/2005/8/quickstyle/simple1" qsCatId="simple" csTypeId="urn:microsoft.com/office/officeart/2005/8/colors/accent2_2" csCatId="accent2" phldr="1"/>
      <dgm:spPr/>
      <dgm:t>
        <a:bodyPr/>
        <a:lstStyle/>
        <a:p>
          <a:endParaRPr lang="en-IE"/>
        </a:p>
      </dgm:t>
    </dgm:pt>
    <dgm:pt modelId="{AB0D3AF9-EABE-42E5-A8AE-7DEE4B07F739}">
      <dgm:prSet phldrT="[Text]"/>
      <dgm:spPr>
        <a:solidFill>
          <a:srgbClr val="C00000"/>
        </a:solidFill>
      </dgm:spPr>
      <dgm:t>
        <a:bodyPr/>
        <a:lstStyle/>
        <a:p>
          <a:r>
            <a:rPr lang="en-US" dirty="0"/>
            <a:t>Detect Malware </a:t>
          </a:r>
          <a:r>
            <a:rPr lang="en-US" dirty="0">
              <a:sym typeface="Wingdings" panose="05000000000000000000" pitchFamily="2" charset="2"/>
            </a:rPr>
            <a:t>Terminate Process</a:t>
          </a:r>
          <a:endParaRPr lang="en-IE" dirty="0"/>
        </a:p>
      </dgm:t>
    </dgm:pt>
    <dgm:pt modelId="{0ED5840A-B577-4547-9543-E5523AE643FC}" type="parTrans" cxnId="{3F346A3F-DF63-45AE-919A-2CC7E095C08B}">
      <dgm:prSet/>
      <dgm:spPr/>
      <dgm:t>
        <a:bodyPr/>
        <a:lstStyle/>
        <a:p>
          <a:endParaRPr lang="en-IE"/>
        </a:p>
      </dgm:t>
    </dgm:pt>
    <dgm:pt modelId="{A5E61702-7B2A-4AA4-87B7-8FECA1918ED7}" type="sibTrans" cxnId="{3F346A3F-DF63-45AE-919A-2CC7E095C08B}">
      <dgm:prSet/>
      <dgm:spPr/>
      <dgm:t>
        <a:bodyPr/>
        <a:lstStyle/>
        <a:p>
          <a:endParaRPr lang="en-IE"/>
        </a:p>
      </dgm:t>
    </dgm:pt>
    <dgm:pt modelId="{E47CABFE-0362-4C8C-8D15-60591A330938}">
      <dgm:prSet/>
      <dgm:spPr/>
      <dgm:t>
        <a:bodyPr/>
        <a:lstStyle/>
        <a:p>
          <a:r>
            <a:rPr lang="en-US" dirty="0"/>
            <a:t>Move Binary File to Quarantine</a:t>
          </a:r>
        </a:p>
      </dgm:t>
    </dgm:pt>
    <dgm:pt modelId="{FD0B43CA-6C50-485F-BF24-9682587ACAC8}" type="parTrans" cxnId="{50ACFDFB-F47C-45B3-96D9-8E8CC66C76FF}">
      <dgm:prSet/>
      <dgm:spPr/>
      <dgm:t>
        <a:bodyPr/>
        <a:lstStyle/>
        <a:p>
          <a:endParaRPr lang="en-IE"/>
        </a:p>
      </dgm:t>
    </dgm:pt>
    <dgm:pt modelId="{93B78C9E-0664-4499-BDBC-223050167A02}" type="sibTrans" cxnId="{50ACFDFB-F47C-45B3-96D9-8E8CC66C76FF}">
      <dgm:prSet/>
      <dgm:spPr/>
      <dgm:t>
        <a:bodyPr/>
        <a:lstStyle/>
        <a:p>
          <a:endParaRPr lang="en-IE"/>
        </a:p>
      </dgm:t>
    </dgm:pt>
    <dgm:pt modelId="{76BA6E67-7DF3-449A-8956-6F70D14A23F3}">
      <dgm:prSet/>
      <dgm:spPr>
        <a:solidFill>
          <a:srgbClr val="00B050"/>
        </a:solidFill>
      </dgm:spPr>
      <dgm:t>
        <a:bodyPr/>
        <a:lstStyle/>
        <a:p>
          <a:r>
            <a:rPr lang="en-US" dirty="0">
              <a:sym typeface="Wingdings" panose="05000000000000000000" pitchFamily="2" charset="2"/>
            </a:rPr>
            <a:t>No Further Threat</a:t>
          </a:r>
          <a:endParaRPr lang="en-IE" dirty="0"/>
        </a:p>
      </dgm:t>
    </dgm:pt>
    <dgm:pt modelId="{2A4395CC-FC7D-4B6B-BD2A-4506A367226C}" type="parTrans" cxnId="{A507CDFF-F6D3-4F7D-A403-879449EBBE91}">
      <dgm:prSet/>
      <dgm:spPr/>
      <dgm:t>
        <a:bodyPr/>
        <a:lstStyle/>
        <a:p>
          <a:endParaRPr lang="en-IE"/>
        </a:p>
      </dgm:t>
    </dgm:pt>
    <dgm:pt modelId="{20EE934E-4679-4DA9-891E-6D9BA9FFE152}" type="sibTrans" cxnId="{A507CDFF-F6D3-4F7D-A403-879449EBBE91}">
      <dgm:prSet/>
      <dgm:spPr/>
      <dgm:t>
        <a:bodyPr/>
        <a:lstStyle/>
        <a:p>
          <a:endParaRPr lang="en-IE"/>
        </a:p>
      </dgm:t>
    </dgm:pt>
    <dgm:pt modelId="{0435BE69-68AE-430E-9EE1-A3385E5A3158}" type="pres">
      <dgm:prSet presAssocID="{2901F608-38DC-4780-A5C5-842A98A899A1}" presName="Name0" presStyleCnt="0">
        <dgm:presLayoutVars>
          <dgm:dir/>
          <dgm:resizeHandles val="exact"/>
        </dgm:presLayoutVars>
      </dgm:prSet>
      <dgm:spPr/>
    </dgm:pt>
    <dgm:pt modelId="{F5CE6854-FF77-4D94-92C4-C05B56644CCB}" type="pres">
      <dgm:prSet presAssocID="{AB0D3AF9-EABE-42E5-A8AE-7DEE4B07F739}" presName="composite" presStyleCnt="0"/>
      <dgm:spPr/>
    </dgm:pt>
    <dgm:pt modelId="{04496ACF-704F-404C-9DDA-47ADCE94C734}" type="pres">
      <dgm:prSet presAssocID="{AB0D3AF9-EABE-42E5-A8AE-7DEE4B07F739}" presName="imagSh" presStyleLbl="b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io-hazard with solid fill"/>
        </a:ext>
      </dgm:extLst>
    </dgm:pt>
    <dgm:pt modelId="{434F3A20-C09A-42B9-85A3-0937E0FC80CA}" type="pres">
      <dgm:prSet presAssocID="{AB0D3AF9-EABE-42E5-A8AE-7DEE4B07F739}" presName="txNode" presStyleLbl="node1" presStyleIdx="0" presStyleCnt="3">
        <dgm:presLayoutVars>
          <dgm:bulletEnabled val="1"/>
        </dgm:presLayoutVars>
      </dgm:prSet>
      <dgm:spPr/>
    </dgm:pt>
    <dgm:pt modelId="{67FCB4E8-9516-4CF4-BA73-751275B82D5A}" type="pres">
      <dgm:prSet presAssocID="{A5E61702-7B2A-4AA4-87B7-8FECA1918ED7}" presName="sibTrans" presStyleLbl="sibTrans2D1" presStyleIdx="0" presStyleCnt="2"/>
      <dgm:spPr/>
    </dgm:pt>
    <dgm:pt modelId="{BC38F4F5-7320-43BD-A8F4-9EF5A5BC668A}" type="pres">
      <dgm:prSet presAssocID="{A5E61702-7B2A-4AA4-87B7-8FECA1918ED7}" presName="connTx" presStyleLbl="sibTrans2D1" presStyleIdx="0" presStyleCnt="2"/>
      <dgm:spPr/>
    </dgm:pt>
    <dgm:pt modelId="{C55353A7-E043-4A49-BAAE-DF0C40F51CDB}" type="pres">
      <dgm:prSet presAssocID="{E47CABFE-0362-4C8C-8D15-60591A330938}" presName="composite" presStyleCnt="0"/>
      <dgm:spPr/>
    </dgm:pt>
    <dgm:pt modelId="{FACC10A0-9B17-4E87-9A45-1189734B08E8}" type="pres">
      <dgm:prSet presAssocID="{E47CABFE-0362-4C8C-8D15-60591A330938}" presName="imagSh" presStyleLbl="b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Jail with solid fill"/>
        </a:ext>
      </dgm:extLst>
    </dgm:pt>
    <dgm:pt modelId="{0C287402-9997-4486-9A07-A566E86E3F2A}" type="pres">
      <dgm:prSet presAssocID="{E47CABFE-0362-4C8C-8D15-60591A330938}" presName="txNode" presStyleLbl="node1" presStyleIdx="1" presStyleCnt="3">
        <dgm:presLayoutVars>
          <dgm:bulletEnabled val="1"/>
        </dgm:presLayoutVars>
      </dgm:prSet>
      <dgm:spPr/>
    </dgm:pt>
    <dgm:pt modelId="{1868D55B-7594-4743-9FD5-22C7857C767F}" type="pres">
      <dgm:prSet presAssocID="{93B78C9E-0664-4499-BDBC-223050167A02}" presName="sibTrans" presStyleLbl="sibTrans2D1" presStyleIdx="1" presStyleCnt="2"/>
      <dgm:spPr/>
    </dgm:pt>
    <dgm:pt modelId="{280B4536-B454-4F89-9FF2-D704F98C89C1}" type="pres">
      <dgm:prSet presAssocID="{93B78C9E-0664-4499-BDBC-223050167A02}" presName="connTx" presStyleLbl="sibTrans2D1" presStyleIdx="1" presStyleCnt="2"/>
      <dgm:spPr/>
    </dgm:pt>
    <dgm:pt modelId="{99FC6118-9DA7-4104-824C-DD6183161A9A}" type="pres">
      <dgm:prSet presAssocID="{76BA6E67-7DF3-449A-8956-6F70D14A23F3}" presName="composite" presStyleCnt="0"/>
      <dgm:spPr/>
    </dgm:pt>
    <dgm:pt modelId="{36FB01F1-72FC-4008-8835-187181E88852}" type="pres">
      <dgm:prSet presAssocID="{76BA6E67-7DF3-449A-8956-6F70D14A23F3}" presName="imagSh" presStyleLbl="b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top with solid fill"/>
        </a:ext>
      </dgm:extLst>
    </dgm:pt>
    <dgm:pt modelId="{AD189F48-BA05-48BB-ADE6-1BD0B0ACF168}" type="pres">
      <dgm:prSet presAssocID="{76BA6E67-7DF3-449A-8956-6F70D14A23F3}" presName="txNode" presStyleLbl="node1" presStyleIdx="2" presStyleCnt="3">
        <dgm:presLayoutVars>
          <dgm:bulletEnabled val="1"/>
        </dgm:presLayoutVars>
      </dgm:prSet>
      <dgm:spPr/>
    </dgm:pt>
  </dgm:ptLst>
  <dgm:cxnLst>
    <dgm:cxn modelId="{B8481F23-D759-4296-9230-01592947089D}" type="presOf" srcId="{2901F608-38DC-4780-A5C5-842A98A899A1}" destId="{0435BE69-68AE-430E-9EE1-A3385E5A3158}" srcOrd="0" destOrd="0" presId="urn:microsoft.com/office/officeart/2005/8/layout/hProcess10"/>
    <dgm:cxn modelId="{3F346A3F-DF63-45AE-919A-2CC7E095C08B}" srcId="{2901F608-38DC-4780-A5C5-842A98A899A1}" destId="{AB0D3AF9-EABE-42E5-A8AE-7DEE4B07F739}" srcOrd="0" destOrd="0" parTransId="{0ED5840A-B577-4547-9543-E5523AE643FC}" sibTransId="{A5E61702-7B2A-4AA4-87B7-8FECA1918ED7}"/>
    <dgm:cxn modelId="{8E4ADE48-2AC3-4D9A-876F-FA50906A5F90}" type="presOf" srcId="{93B78C9E-0664-4499-BDBC-223050167A02}" destId="{1868D55B-7594-4743-9FD5-22C7857C767F}" srcOrd="0" destOrd="0" presId="urn:microsoft.com/office/officeart/2005/8/layout/hProcess10"/>
    <dgm:cxn modelId="{DCE4228C-A2F6-4FDC-8A52-773F21C9F429}" type="presOf" srcId="{93B78C9E-0664-4499-BDBC-223050167A02}" destId="{280B4536-B454-4F89-9FF2-D704F98C89C1}" srcOrd="1" destOrd="0" presId="urn:microsoft.com/office/officeart/2005/8/layout/hProcess10"/>
    <dgm:cxn modelId="{E65CAA92-8B2F-4898-83B0-98D95760F964}" type="presOf" srcId="{E47CABFE-0362-4C8C-8D15-60591A330938}" destId="{0C287402-9997-4486-9A07-A566E86E3F2A}" srcOrd="0" destOrd="0" presId="urn:microsoft.com/office/officeart/2005/8/layout/hProcess10"/>
    <dgm:cxn modelId="{144AE9AA-B79E-4199-844F-AC70A621021F}" type="presOf" srcId="{A5E61702-7B2A-4AA4-87B7-8FECA1918ED7}" destId="{67FCB4E8-9516-4CF4-BA73-751275B82D5A}" srcOrd="0" destOrd="0" presId="urn:microsoft.com/office/officeart/2005/8/layout/hProcess10"/>
    <dgm:cxn modelId="{DAEB44B8-B9E0-4C7D-B81E-B87B869F5CFC}" type="presOf" srcId="{AB0D3AF9-EABE-42E5-A8AE-7DEE4B07F739}" destId="{434F3A20-C09A-42B9-85A3-0937E0FC80CA}" srcOrd="0" destOrd="0" presId="urn:microsoft.com/office/officeart/2005/8/layout/hProcess10"/>
    <dgm:cxn modelId="{87DA6FDE-47B6-45E7-AE03-E1AA59615D80}" type="presOf" srcId="{76BA6E67-7DF3-449A-8956-6F70D14A23F3}" destId="{AD189F48-BA05-48BB-ADE6-1BD0B0ACF168}" srcOrd="0" destOrd="0" presId="urn:microsoft.com/office/officeart/2005/8/layout/hProcess10"/>
    <dgm:cxn modelId="{BBCCE7FB-3185-4808-AEA0-7CD706911560}" type="presOf" srcId="{A5E61702-7B2A-4AA4-87B7-8FECA1918ED7}" destId="{BC38F4F5-7320-43BD-A8F4-9EF5A5BC668A}" srcOrd="1" destOrd="0" presId="urn:microsoft.com/office/officeart/2005/8/layout/hProcess10"/>
    <dgm:cxn modelId="{50ACFDFB-F47C-45B3-96D9-8E8CC66C76FF}" srcId="{2901F608-38DC-4780-A5C5-842A98A899A1}" destId="{E47CABFE-0362-4C8C-8D15-60591A330938}" srcOrd="1" destOrd="0" parTransId="{FD0B43CA-6C50-485F-BF24-9682587ACAC8}" sibTransId="{93B78C9E-0664-4499-BDBC-223050167A02}"/>
    <dgm:cxn modelId="{A507CDFF-F6D3-4F7D-A403-879449EBBE91}" srcId="{2901F608-38DC-4780-A5C5-842A98A899A1}" destId="{76BA6E67-7DF3-449A-8956-6F70D14A23F3}" srcOrd="2" destOrd="0" parTransId="{2A4395CC-FC7D-4B6B-BD2A-4506A367226C}" sibTransId="{20EE934E-4679-4DA9-891E-6D9BA9FFE152}"/>
    <dgm:cxn modelId="{FAC6C23A-C6C8-44FE-8F42-CC5AC150FDDF}" type="presParOf" srcId="{0435BE69-68AE-430E-9EE1-A3385E5A3158}" destId="{F5CE6854-FF77-4D94-92C4-C05B56644CCB}" srcOrd="0" destOrd="0" presId="urn:microsoft.com/office/officeart/2005/8/layout/hProcess10"/>
    <dgm:cxn modelId="{C12A9149-C0CF-41CF-8CE2-3C3C650908F3}" type="presParOf" srcId="{F5CE6854-FF77-4D94-92C4-C05B56644CCB}" destId="{04496ACF-704F-404C-9DDA-47ADCE94C734}" srcOrd="0" destOrd="0" presId="urn:microsoft.com/office/officeart/2005/8/layout/hProcess10"/>
    <dgm:cxn modelId="{AD14B5C9-C039-484A-8E81-88F572343A4B}" type="presParOf" srcId="{F5CE6854-FF77-4D94-92C4-C05B56644CCB}" destId="{434F3A20-C09A-42B9-85A3-0937E0FC80CA}" srcOrd="1" destOrd="0" presId="urn:microsoft.com/office/officeart/2005/8/layout/hProcess10"/>
    <dgm:cxn modelId="{FA660217-4FAD-44F2-83D2-4655A3772993}" type="presParOf" srcId="{0435BE69-68AE-430E-9EE1-A3385E5A3158}" destId="{67FCB4E8-9516-4CF4-BA73-751275B82D5A}" srcOrd="1" destOrd="0" presId="urn:microsoft.com/office/officeart/2005/8/layout/hProcess10"/>
    <dgm:cxn modelId="{72B8A766-0BA1-40B2-9500-BFD68F3204F2}" type="presParOf" srcId="{67FCB4E8-9516-4CF4-BA73-751275B82D5A}" destId="{BC38F4F5-7320-43BD-A8F4-9EF5A5BC668A}" srcOrd="0" destOrd="0" presId="urn:microsoft.com/office/officeart/2005/8/layout/hProcess10"/>
    <dgm:cxn modelId="{B24D9446-6B8A-41CE-A962-C222219AC8C3}" type="presParOf" srcId="{0435BE69-68AE-430E-9EE1-A3385E5A3158}" destId="{C55353A7-E043-4A49-BAAE-DF0C40F51CDB}" srcOrd="2" destOrd="0" presId="urn:microsoft.com/office/officeart/2005/8/layout/hProcess10"/>
    <dgm:cxn modelId="{58AC2FD5-CF1B-410C-91ED-43DF9BA1D16C}" type="presParOf" srcId="{C55353A7-E043-4A49-BAAE-DF0C40F51CDB}" destId="{FACC10A0-9B17-4E87-9A45-1189734B08E8}" srcOrd="0" destOrd="0" presId="urn:microsoft.com/office/officeart/2005/8/layout/hProcess10"/>
    <dgm:cxn modelId="{FA79B0AF-B7C8-4A44-9517-4A502A05E4CD}" type="presParOf" srcId="{C55353A7-E043-4A49-BAAE-DF0C40F51CDB}" destId="{0C287402-9997-4486-9A07-A566E86E3F2A}" srcOrd="1" destOrd="0" presId="urn:microsoft.com/office/officeart/2005/8/layout/hProcess10"/>
    <dgm:cxn modelId="{23E473E1-3C7C-4D55-9AC8-7FD487469A8F}" type="presParOf" srcId="{0435BE69-68AE-430E-9EE1-A3385E5A3158}" destId="{1868D55B-7594-4743-9FD5-22C7857C767F}" srcOrd="3" destOrd="0" presId="urn:microsoft.com/office/officeart/2005/8/layout/hProcess10"/>
    <dgm:cxn modelId="{459FC49B-96A6-4E2B-B8A1-98AB071062A8}" type="presParOf" srcId="{1868D55B-7594-4743-9FD5-22C7857C767F}" destId="{280B4536-B454-4F89-9FF2-D704F98C89C1}" srcOrd="0" destOrd="0" presId="urn:microsoft.com/office/officeart/2005/8/layout/hProcess10"/>
    <dgm:cxn modelId="{C270C191-566A-48AB-8861-97292469ACF0}" type="presParOf" srcId="{0435BE69-68AE-430E-9EE1-A3385E5A3158}" destId="{99FC6118-9DA7-4104-824C-DD6183161A9A}" srcOrd="4" destOrd="0" presId="urn:microsoft.com/office/officeart/2005/8/layout/hProcess10"/>
    <dgm:cxn modelId="{6CBFF447-25BE-4792-BE8E-09CF229404CE}" type="presParOf" srcId="{99FC6118-9DA7-4104-824C-DD6183161A9A}" destId="{36FB01F1-72FC-4008-8835-187181E88852}" srcOrd="0" destOrd="0" presId="urn:microsoft.com/office/officeart/2005/8/layout/hProcess10"/>
    <dgm:cxn modelId="{9E114794-41EF-452E-9DD6-A86A7D40B3CF}" type="presParOf" srcId="{99FC6118-9DA7-4104-824C-DD6183161A9A}" destId="{AD189F48-BA05-48BB-ADE6-1BD0B0ACF168}"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712BB7-BEB6-411D-AFF6-DC39AE068097}" type="doc">
      <dgm:prSet loTypeId="urn:microsoft.com/office/officeart/2005/8/layout/cycle3" loCatId="cycle" qsTypeId="urn:microsoft.com/office/officeart/2005/8/quickstyle/simple5" qsCatId="simple" csTypeId="urn:microsoft.com/office/officeart/2005/8/colors/accent2_2" csCatId="accent2" phldr="1"/>
      <dgm:spPr/>
      <dgm:t>
        <a:bodyPr/>
        <a:lstStyle/>
        <a:p>
          <a:endParaRPr lang="en-US"/>
        </a:p>
      </dgm:t>
    </dgm:pt>
    <dgm:pt modelId="{4E3C85CB-3D00-4718-92A7-DE259AF57C81}">
      <dgm:prSet/>
      <dgm:spPr/>
      <dgm:t>
        <a:bodyPr/>
        <a:lstStyle/>
        <a:p>
          <a:r>
            <a:rPr lang="en-US" dirty="0"/>
            <a:t>Context &amp; Background</a:t>
          </a:r>
        </a:p>
      </dgm:t>
    </dgm:pt>
    <dgm:pt modelId="{CF6B0407-BDDB-4903-98A2-D22BEDD65A81}" type="parTrans" cxnId="{0268C534-D9C8-4FAC-9F45-0B88906CA1A6}">
      <dgm:prSet/>
      <dgm:spPr/>
      <dgm:t>
        <a:bodyPr/>
        <a:lstStyle/>
        <a:p>
          <a:endParaRPr lang="en-US"/>
        </a:p>
      </dgm:t>
    </dgm:pt>
    <dgm:pt modelId="{C36BDD62-983E-459C-B5C5-8151D530196C}" type="sibTrans" cxnId="{0268C534-D9C8-4FAC-9F45-0B88906CA1A6}">
      <dgm:prSet/>
      <dgm:spPr/>
      <dgm:t>
        <a:bodyPr/>
        <a:lstStyle/>
        <a:p>
          <a:endParaRPr lang="en-US"/>
        </a:p>
      </dgm:t>
    </dgm:pt>
    <dgm:pt modelId="{E3E844C0-1EE9-48D8-BC6A-EAC1F70909F8}">
      <dgm:prSet/>
      <dgm:spPr/>
      <dgm:t>
        <a:bodyPr/>
        <a:lstStyle/>
        <a:p>
          <a:r>
            <a:rPr lang="en-US" dirty="0"/>
            <a:t>Innovation</a:t>
          </a:r>
        </a:p>
      </dgm:t>
    </dgm:pt>
    <dgm:pt modelId="{98515F42-457E-4586-8B03-5B3035CFD3B2}" type="parTrans" cxnId="{F1C0858F-5073-4056-A6D2-39F0632C6C8F}">
      <dgm:prSet/>
      <dgm:spPr/>
      <dgm:t>
        <a:bodyPr/>
        <a:lstStyle/>
        <a:p>
          <a:endParaRPr lang="en-US"/>
        </a:p>
      </dgm:t>
    </dgm:pt>
    <dgm:pt modelId="{8B0CBA8A-0ECA-4C67-9128-3B8808C68B47}" type="sibTrans" cxnId="{F1C0858F-5073-4056-A6D2-39F0632C6C8F}">
      <dgm:prSet/>
      <dgm:spPr/>
      <dgm:t>
        <a:bodyPr/>
        <a:lstStyle/>
        <a:p>
          <a:endParaRPr lang="en-US"/>
        </a:p>
      </dgm:t>
    </dgm:pt>
    <dgm:pt modelId="{D2EC720F-825C-4748-8A74-8BE3F31DE029}">
      <dgm:prSet/>
      <dgm:spPr/>
      <dgm:t>
        <a:bodyPr/>
        <a:lstStyle/>
        <a:p>
          <a:r>
            <a:rPr lang="en-US" dirty="0"/>
            <a:t>Engineering</a:t>
          </a:r>
        </a:p>
      </dgm:t>
    </dgm:pt>
    <dgm:pt modelId="{1246D39F-5C3C-4CFE-9E89-AC6A5F845ECC}" type="parTrans" cxnId="{61485E01-072E-4D48-AE7B-54C4C3E417B0}">
      <dgm:prSet/>
      <dgm:spPr/>
      <dgm:t>
        <a:bodyPr/>
        <a:lstStyle/>
        <a:p>
          <a:endParaRPr lang="en-US"/>
        </a:p>
      </dgm:t>
    </dgm:pt>
    <dgm:pt modelId="{705CF875-3880-4A19-A07B-02706690372D}" type="sibTrans" cxnId="{61485E01-072E-4D48-AE7B-54C4C3E417B0}">
      <dgm:prSet/>
      <dgm:spPr/>
      <dgm:t>
        <a:bodyPr/>
        <a:lstStyle/>
        <a:p>
          <a:endParaRPr lang="en-US"/>
        </a:p>
      </dgm:t>
    </dgm:pt>
    <dgm:pt modelId="{E30F3D8D-52A1-4BC7-A8B3-E6A879765014}">
      <dgm:prSet/>
      <dgm:spPr/>
      <dgm:t>
        <a:bodyPr/>
        <a:lstStyle/>
        <a:p>
          <a:r>
            <a:rPr lang="en-US" dirty="0"/>
            <a:t>Endpoint Protection</a:t>
          </a:r>
        </a:p>
      </dgm:t>
    </dgm:pt>
    <dgm:pt modelId="{6E45762C-822F-4F19-8FF1-0815BC92B84C}" type="parTrans" cxnId="{0EC2E450-FE47-4B30-AF0E-B3E70619EFDF}">
      <dgm:prSet/>
      <dgm:spPr/>
    </dgm:pt>
    <dgm:pt modelId="{97CFD5F4-B029-4D95-BAD4-256FA71C4553}" type="sibTrans" cxnId="{0EC2E450-FE47-4B30-AF0E-B3E70619EFDF}">
      <dgm:prSet/>
      <dgm:spPr/>
    </dgm:pt>
    <dgm:pt modelId="{45BC336A-1F3C-4A61-8634-BF538D8A288C}">
      <dgm:prSet/>
      <dgm:spPr/>
      <dgm:t>
        <a:bodyPr/>
        <a:lstStyle/>
        <a:p>
          <a:r>
            <a:rPr lang="en-US" dirty="0"/>
            <a:t>Ransomware trends.</a:t>
          </a:r>
        </a:p>
      </dgm:t>
    </dgm:pt>
    <dgm:pt modelId="{64848570-405F-4F7A-87F2-E44BB9579066}" type="parTrans" cxnId="{01D18ECE-64A8-44FD-B343-9FAE1348788B}">
      <dgm:prSet/>
      <dgm:spPr/>
    </dgm:pt>
    <dgm:pt modelId="{14B03404-9CFB-412B-A511-471A9749E63E}" type="sibTrans" cxnId="{01D18ECE-64A8-44FD-B343-9FAE1348788B}">
      <dgm:prSet/>
      <dgm:spPr/>
    </dgm:pt>
    <dgm:pt modelId="{B018488C-7510-4F25-A9FA-C21118BF6DA7}">
      <dgm:prSet/>
      <dgm:spPr/>
      <dgm:t>
        <a:bodyPr/>
        <a:lstStyle/>
        <a:p>
          <a:r>
            <a:rPr lang="en-US" dirty="0"/>
            <a:t>Determining a strategy</a:t>
          </a:r>
        </a:p>
      </dgm:t>
    </dgm:pt>
    <dgm:pt modelId="{1FB76F0E-4ABE-496F-95C1-B730D9C23A00}" type="parTrans" cxnId="{A509B63C-3DE7-4E84-BADA-0BE998989008}">
      <dgm:prSet/>
      <dgm:spPr/>
    </dgm:pt>
    <dgm:pt modelId="{08AB2E3C-B575-4683-ABD6-C454C5E7DE59}" type="sibTrans" cxnId="{A509B63C-3DE7-4E84-BADA-0BE998989008}">
      <dgm:prSet/>
      <dgm:spPr/>
    </dgm:pt>
    <dgm:pt modelId="{358FE02F-604B-443E-8C32-7CEE91DBFAB5}">
      <dgm:prSet/>
      <dgm:spPr/>
      <dgm:t>
        <a:bodyPr/>
        <a:lstStyle/>
        <a:p>
          <a:r>
            <a:rPr lang="en-US" dirty="0"/>
            <a:t>Rollback Remediation</a:t>
          </a:r>
        </a:p>
      </dgm:t>
    </dgm:pt>
    <dgm:pt modelId="{08C1F041-3827-4EA7-9CCF-FD9C34EED180}" type="parTrans" cxnId="{018EC58E-01B4-410C-AE4E-0AB66E49C1AE}">
      <dgm:prSet/>
      <dgm:spPr/>
    </dgm:pt>
    <dgm:pt modelId="{3D9FACF3-92BB-4A10-90A5-C7850E669A74}" type="sibTrans" cxnId="{018EC58E-01B4-410C-AE4E-0AB66E49C1AE}">
      <dgm:prSet/>
      <dgm:spPr/>
    </dgm:pt>
    <dgm:pt modelId="{B2FA743E-389B-4590-B88C-65C957B839B2}">
      <dgm:prSet/>
      <dgm:spPr/>
      <dgm:t>
        <a:bodyPr/>
        <a:lstStyle/>
        <a:p>
          <a:r>
            <a:rPr lang="en-US" dirty="0"/>
            <a:t>Explore Mechanics</a:t>
          </a:r>
        </a:p>
      </dgm:t>
    </dgm:pt>
    <dgm:pt modelId="{DA553287-56AA-417F-9882-E63227457830}" type="parTrans" cxnId="{A9D89B9D-43C1-4DEC-A709-4B043CC75C8C}">
      <dgm:prSet/>
      <dgm:spPr/>
    </dgm:pt>
    <dgm:pt modelId="{EF63E4D8-6CB4-4164-AA12-FBC6007E7442}" type="sibTrans" cxnId="{A9D89B9D-43C1-4DEC-A709-4B043CC75C8C}">
      <dgm:prSet/>
      <dgm:spPr/>
    </dgm:pt>
    <dgm:pt modelId="{1F5CC1BB-58FB-4ACC-AB6F-E5F6F5A49F1C}">
      <dgm:prSet/>
      <dgm:spPr/>
      <dgm:t>
        <a:bodyPr/>
        <a:lstStyle/>
        <a:p>
          <a:r>
            <a:rPr lang="en-US" dirty="0"/>
            <a:t>Lateral Movement</a:t>
          </a:r>
        </a:p>
      </dgm:t>
    </dgm:pt>
    <dgm:pt modelId="{9F96F48C-D9C3-455C-9E58-DFC829D1E5C6}" type="parTrans" cxnId="{D15A1055-1C82-47F3-96D0-31C8A1F8841E}">
      <dgm:prSet/>
      <dgm:spPr/>
    </dgm:pt>
    <dgm:pt modelId="{03CFDC55-2D76-49F8-B9DD-A55933D14561}" type="sibTrans" cxnId="{D15A1055-1C82-47F3-96D0-31C8A1F8841E}">
      <dgm:prSet/>
      <dgm:spPr/>
    </dgm:pt>
    <dgm:pt modelId="{B0D7197D-5761-4788-A9DB-300BFD16C34E}">
      <dgm:prSet/>
      <dgm:spPr/>
      <dgm:t>
        <a:bodyPr/>
        <a:lstStyle/>
        <a:p>
          <a:r>
            <a:rPr lang="en-US" dirty="0" err="1"/>
            <a:t>Behavioural</a:t>
          </a:r>
          <a:r>
            <a:rPr lang="en-US" dirty="0"/>
            <a:t> Analysis</a:t>
          </a:r>
        </a:p>
      </dgm:t>
    </dgm:pt>
    <dgm:pt modelId="{85FBA176-462E-4A20-80E1-BC64D82803BA}" type="parTrans" cxnId="{EE3A951D-7778-47C8-B591-97AE3BC2A4E2}">
      <dgm:prSet/>
      <dgm:spPr/>
    </dgm:pt>
    <dgm:pt modelId="{AFA20A58-CF08-479C-8442-88BD9375F2C2}" type="sibTrans" cxnId="{EE3A951D-7778-47C8-B591-97AE3BC2A4E2}">
      <dgm:prSet/>
      <dgm:spPr/>
    </dgm:pt>
    <dgm:pt modelId="{E3772570-6B25-4188-AECE-747E64C0DCED}">
      <dgm:prSet/>
      <dgm:spPr/>
      <dgm:t>
        <a:bodyPr/>
        <a:lstStyle/>
        <a:p>
          <a:r>
            <a:rPr lang="en-US" dirty="0"/>
            <a:t>Understanding the drivers</a:t>
          </a:r>
        </a:p>
      </dgm:t>
    </dgm:pt>
    <dgm:pt modelId="{484AD857-94F8-4209-9002-F422D0B06B4A}" type="parTrans" cxnId="{E827A36C-72D7-439D-B498-5AB886DF552F}">
      <dgm:prSet/>
      <dgm:spPr/>
    </dgm:pt>
    <dgm:pt modelId="{AF7061EE-678B-49AE-8DEC-467531475765}" type="sibTrans" cxnId="{E827A36C-72D7-439D-B498-5AB886DF552F}">
      <dgm:prSet/>
      <dgm:spPr/>
    </dgm:pt>
    <dgm:pt modelId="{F811475A-DC19-4426-A453-9E0BB5A076BA}">
      <dgm:prSet/>
      <dgm:spPr/>
      <dgm:t>
        <a:bodyPr/>
        <a:lstStyle/>
        <a:p>
          <a:r>
            <a:rPr lang="en-US"/>
            <a:t>How </a:t>
          </a:r>
          <a:r>
            <a:rPr lang="en-US" dirty="0"/>
            <a:t>AV works</a:t>
          </a:r>
        </a:p>
      </dgm:t>
    </dgm:pt>
    <dgm:pt modelId="{7D609CA1-DFB2-408B-84B1-7421FFCFD5A8}" type="parTrans" cxnId="{F60638D8-7FE1-4016-A720-0AA3874A782C}">
      <dgm:prSet/>
      <dgm:spPr/>
    </dgm:pt>
    <dgm:pt modelId="{BF9A6320-7D55-4E48-BFB3-683BA02C091D}" type="sibTrans" cxnId="{F60638D8-7FE1-4016-A720-0AA3874A782C}">
      <dgm:prSet/>
      <dgm:spPr/>
    </dgm:pt>
    <dgm:pt modelId="{65A1F596-1DAB-4586-A9B4-656CE0B5B09F}">
      <dgm:prSet/>
      <dgm:spPr/>
      <dgm:t>
        <a:bodyPr/>
        <a:lstStyle/>
        <a:p>
          <a:r>
            <a:rPr lang="en-US" dirty="0"/>
            <a:t>Options considered</a:t>
          </a:r>
        </a:p>
      </dgm:t>
    </dgm:pt>
    <dgm:pt modelId="{6997EFF8-3E9C-4791-9E17-36CCF37A81F0}" type="parTrans" cxnId="{FEFFB25B-B34B-4374-9625-57CE25B45956}">
      <dgm:prSet/>
      <dgm:spPr/>
    </dgm:pt>
    <dgm:pt modelId="{20C5A228-C790-4587-BC50-1560021B6EF2}" type="sibTrans" cxnId="{FEFFB25B-B34B-4374-9625-57CE25B45956}">
      <dgm:prSet/>
      <dgm:spPr/>
    </dgm:pt>
    <dgm:pt modelId="{6EAE9C44-2C6C-4519-84BF-693F3AF12509}">
      <dgm:prSet/>
      <dgm:spPr>
        <a:solidFill>
          <a:srgbClr val="00B0F0"/>
        </a:solidFill>
      </dgm:spPr>
      <dgm:t>
        <a:bodyPr/>
        <a:lstStyle/>
        <a:p>
          <a:r>
            <a:rPr lang="en-US" dirty="0"/>
            <a:t>Process Genealogy</a:t>
          </a:r>
        </a:p>
      </dgm:t>
    </dgm:pt>
    <dgm:pt modelId="{3BCE6DB4-5AFF-43BF-9927-F88CDC430237}" type="parTrans" cxnId="{19252EE9-D8AA-49FA-8F19-B6BF346F9DD1}">
      <dgm:prSet/>
      <dgm:spPr/>
    </dgm:pt>
    <dgm:pt modelId="{71936BE0-5166-4554-AC9B-8FBFE1C3ED38}" type="sibTrans" cxnId="{19252EE9-D8AA-49FA-8F19-B6BF346F9DD1}">
      <dgm:prSet/>
      <dgm:spPr/>
    </dgm:pt>
    <dgm:pt modelId="{721C3986-DF8A-4A57-824E-129836C399EB}">
      <dgm:prSet/>
      <dgm:spPr/>
      <dgm:t>
        <a:bodyPr/>
        <a:lstStyle/>
        <a:p>
          <a:r>
            <a:rPr lang="en-US" dirty="0"/>
            <a:t>Agile Practices</a:t>
          </a:r>
        </a:p>
      </dgm:t>
    </dgm:pt>
    <dgm:pt modelId="{87C6E733-FE0B-4E64-978C-15FD2AC0A406}" type="parTrans" cxnId="{0CE2E5A1-25B5-4C92-B3F3-16134ABA4837}">
      <dgm:prSet/>
      <dgm:spPr/>
      <dgm:t>
        <a:bodyPr/>
        <a:lstStyle/>
        <a:p>
          <a:endParaRPr lang="en-IE"/>
        </a:p>
      </dgm:t>
    </dgm:pt>
    <dgm:pt modelId="{58F9500B-9022-480B-900B-5F9857F3A86B}" type="sibTrans" cxnId="{0CE2E5A1-25B5-4C92-B3F3-16134ABA4837}">
      <dgm:prSet/>
      <dgm:spPr/>
      <dgm:t>
        <a:bodyPr/>
        <a:lstStyle/>
        <a:p>
          <a:endParaRPr lang="en-IE"/>
        </a:p>
      </dgm:t>
    </dgm:pt>
    <dgm:pt modelId="{D7E48504-CBA9-463E-BFEB-02DCA3EDCA0E}">
      <dgm:prSet/>
      <dgm:spPr/>
      <dgm:t>
        <a:bodyPr/>
        <a:lstStyle/>
        <a:p>
          <a:r>
            <a:rPr lang="en-US" dirty="0"/>
            <a:t>Performance Engineering</a:t>
          </a:r>
        </a:p>
      </dgm:t>
    </dgm:pt>
    <dgm:pt modelId="{AC9951E7-2673-425C-A7C0-F357283E652C}" type="parTrans" cxnId="{514D6A26-7491-4CAC-8C62-E17B1650EA06}">
      <dgm:prSet/>
      <dgm:spPr/>
      <dgm:t>
        <a:bodyPr/>
        <a:lstStyle/>
        <a:p>
          <a:endParaRPr lang="en-IE"/>
        </a:p>
      </dgm:t>
    </dgm:pt>
    <dgm:pt modelId="{B8BFEC8E-E65A-4F16-990B-01D5930EC780}" type="sibTrans" cxnId="{514D6A26-7491-4CAC-8C62-E17B1650EA06}">
      <dgm:prSet/>
      <dgm:spPr/>
      <dgm:t>
        <a:bodyPr/>
        <a:lstStyle/>
        <a:p>
          <a:endParaRPr lang="en-IE"/>
        </a:p>
      </dgm:t>
    </dgm:pt>
    <dgm:pt modelId="{3987CA67-A19F-4622-A701-AA356169245C}">
      <dgm:prSet/>
      <dgm:spPr>
        <a:solidFill>
          <a:srgbClr val="00B0F0"/>
        </a:solidFill>
      </dgm:spPr>
      <dgm:t>
        <a:bodyPr/>
        <a:lstStyle/>
        <a:p>
          <a:r>
            <a:rPr lang="en-US"/>
            <a:t>Fileless </a:t>
          </a:r>
          <a:r>
            <a:rPr lang="en-US" dirty="0"/>
            <a:t>Remediation?</a:t>
          </a:r>
        </a:p>
      </dgm:t>
    </dgm:pt>
    <dgm:pt modelId="{BCCCF2A4-ACE7-4CEE-A99D-8A236D47CA49}" type="parTrans" cxnId="{3E170AC0-1131-4B6B-B68C-35C635ED6EE2}">
      <dgm:prSet/>
      <dgm:spPr/>
    </dgm:pt>
    <dgm:pt modelId="{4227C09E-DDEB-427A-9DD2-EC6BFCCE5176}" type="sibTrans" cxnId="{3E170AC0-1131-4B6B-B68C-35C635ED6EE2}">
      <dgm:prSet/>
      <dgm:spPr/>
    </dgm:pt>
    <dgm:pt modelId="{3B884240-6E16-4E65-9DF1-3702BC2CAC38}" type="pres">
      <dgm:prSet presAssocID="{FF712BB7-BEB6-411D-AFF6-DC39AE068097}" presName="Name0" presStyleCnt="0">
        <dgm:presLayoutVars>
          <dgm:dir/>
          <dgm:resizeHandles val="exact"/>
        </dgm:presLayoutVars>
      </dgm:prSet>
      <dgm:spPr/>
    </dgm:pt>
    <dgm:pt modelId="{97E91A57-8AF1-44C7-BEB1-B1A727E3000E}" type="pres">
      <dgm:prSet presAssocID="{FF712BB7-BEB6-411D-AFF6-DC39AE068097}" presName="cycle" presStyleCnt="0"/>
      <dgm:spPr/>
    </dgm:pt>
    <dgm:pt modelId="{D862D4A4-0C58-4BB4-9F13-5FC6514D156C}" type="pres">
      <dgm:prSet presAssocID="{4E3C85CB-3D00-4718-92A7-DE259AF57C81}" presName="nodeFirstNode" presStyleLbl="node1" presStyleIdx="0" presStyleCnt="6">
        <dgm:presLayoutVars>
          <dgm:bulletEnabled val="1"/>
        </dgm:presLayoutVars>
      </dgm:prSet>
      <dgm:spPr/>
    </dgm:pt>
    <dgm:pt modelId="{25C027CD-BB59-4066-AD50-7FF7A679B5AE}" type="pres">
      <dgm:prSet presAssocID="{C36BDD62-983E-459C-B5C5-8151D530196C}" presName="sibTransFirstNode" presStyleLbl="bgShp" presStyleIdx="0" presStyleCnt="1"/>
      <dgm:spPr/>
    </dgm:pt>
    <dgm:pt modelId="{E63E550E-6EEE-4344-A5BA-AE9231D9A34D}" type="pres">
      <dgm:prSet presAssocID="{E30F3D8D-52A1-4BC7-A8B3-E6A879765014}" presName="nodeFollowingNodes" presStyleLbl="node1" presStyleIdx="1" presStyleCnt="6">
        <dgm:presLayoutVars>
          <dgm:bulletEnabled val="1"/>
        </dgm:presLayoutVars>
      </dgm:prSet>
      <dgm:spPr/>
    </dgm:pt>
    <dgm:pt modelId="{ACB82BB8-A882-425F-88D2-47E8768FD599}" type="pres">
      <dgm:prSet presAssocID="{E3E844C0-1EE9-48D8-BC6A-EAC1F70909F8}" presName="nodeFollowingNodes" presStyleLbl="node1" presStyleIdx="2" presStyleCnt="6">
        <dgm:presLayoutVars>
          <dgm:bulletEnabled val="1"/>
        </dgm:presLayoutVars>
      </dgm:prSet>
      <dgm:spPr/>
    </dgm:pt>
    <dgm:pt modelId="{B731E71F-3E60-4A6E-8EC3-22A9DA8DCF3C}" type="pres">
      <dgm:prSet presAssocID="{358FE02F-604B-443E-8C32-7CEE91DBFAB5}" presName="nodeFollowingNodes" presStyleLbl="node1" presStyleIdx="3" presStyleCnt="6">
        <dgm:presLayoutVars>
          <dgm:bulletEnabled val="1"/>
        </dgm:presLayoutVars>
      </dgm:prSet>
      <dgm:spPr/>
    </dgm:pt>
    <dgm:pt modelId="{9AC2066F-DFE7-49A1-ADD6-8D3215C6F0A7}" type="pres">
      <dgm:prSet presAssocID="{D2EC720F-825C-4748-8A74-8BE3F31DE029}" presName="nodeFollowingNodes" presStyleLbl="node1" presStyleIdx="4" presStyleCnt="6">
        <dgm:presLayoutVars>
          <dgm:bulletEnabled val="1"/>
        </dgm:presLayoutVars>
      </dgm:prSet>
      <dgm:spPr/>
    </dgm:pt>
    <dgm:pt modelId="{6B1B4B75-3ED8-428B-8337-C6573442D4EA}" type="pres">
      <dgm:prSet presAssocID="{3987CA67-A19F-4622-A701-AA356169245C}" presName="nodeFollowingNodes" presStyleLbl="node1" presStyleIdx="5" presStyleCnt="6">
        <dgm:presLayoutVars>
          <dgm:bulletEnabled val="1"/>
        </dgm:presLayoutVars>
      </dgm:prSet>
      <dgm:spPr/>
    </dgm:pt>
  </dgm:ptLst>
  <dgm:cxnLst>
    <dgm:cxn modelId="{61485E01-072E-4D48-AE7B-54C4C3E417B0}" srcId="{FF712BB7-BEB6-411D-AFF6-DC39AE068097}" destId="{D2EC720F-825C-4748-8A74-8BE3F31DE029}" srcOrd="4" destOrd="0" parTransId="{1246D39F-5C3C-4CFE-9E89-AC6A5F845ECC}" sibTransId="{705CF875-3880-4A19-A07B-02706690372D}"/>
    <dgm:cxn modelId="{9A68E717-6002-4BD3-8E39-A3057C9DAD13}" type="presOf" srcId="{B0D7197D-5761-4788-A9DB-300BFD16C34E}" destId="{E63E550E-6EEE-4344-A5BA-AE9231D9A34D}" srcOrd="0" destOrd="2" presId="urn:microsoft.com/office/officeart/2005/8/layout/cycle3"/>
    <dgm:cxn modelId="{EE3A951D-7778-47C8-B591-97AE3BC2A4E2}" srcId="{E30F3D8D-52A1-4BC7-A8B3-E6A879765014}" destId="{B0D7197D-5761-4788-A9DB-300BFD16C34E}" srcOrd="1" destOrd="0" parTransId="{85FBA176-462E-4A20-80E1-BC64D82803BA}" sibTransId="{AFA20A58-CF08-479C-8442-88BD9375F2C2}"/>
    <dgm:cxn modelId="{514D6A26-7491-4CAC-8C62-E17B1650EA06}" srcId="{D2EC720F-825C-4748-8A74-8BE3F31DE029}" destId="{D7E48504-CBA9-463E-BFEB-02DCA3EDCA0E}" srcOrd="1" destOrd="0" parTransId="{AC9951E7-2673-425C-A7C0-F357283E652C}" sibTransId="{B8BFEC8E-E65A-4F16-990B-01D5930EC780}"/>
    <dgm:cxn modelId="{FC34AD2A-6EB2-49F4-8722-B09DC48C920E}" type="presOf" srcId="{3987CA67-A19F-4622-A701-AA356169245C}" destId="{6B1B4B75-3ED8-428B-8337-C6573442D4EA}" srcOrd="0" destOrd="0" presId="urn:microsoft.com/office/officeart/2005/8/layout/cycle3"/>
    <dgm:cxn modelId="{75A1432B-CCD3-43B2-9E74-2F7569288280}" type="presOf" srcId="{E30F3D8D-52A1-4BC7-A8B3-E6A879765014}" destId="{E63E550E-6EEE-4344-A5BA-AE9231D9A34D}" srcOrd="0" destOrd="0" presId="urn:microsoft.com/office/officeart/2005/8/layout/cycle3"/>
    <dgm:cxn modelId="{0268C534-D9C8-4FAC-9F45-0B88906CA1A6}" srcId="{FF712BB7-BEB6-411D-AFF6-DC39AE068097}" destId="{4E3C85CB-3D00-4718-92A7-DE259AF57C81}" srcOrd="0" destOrd="0" parTransId="{CF6B0407-BDDB-4903-98A2-D22BEDD65A81}" sibTransId="{C36BDD62-983E-459C-B5C5-8151D530196C}"/>
    <dgm:cxn modelId="{B1A4E535-D502-461A-820F-D2FE03276AA6}" type="presOf" srcId="{D7E48504-CBA9-463E-BFEB-02DCA3EDCA0E}" destId="{9AC2066F-DFE7-49A1-ADD6-8D3215C6F0A7}" srcOrd="0" destOrd="2" presId="urn:microsoft.com/office/officeart/2005/8/layout/cycle3"/>
    <dgm:cxn modelId="{A509B63C-3DE7-4E84-BADA-0BE998989008}" srcId="{E3E844C0-1EE9-48D8-BC6A-EAC1F70909F8}" destId="{B018488C-7510-4F25-A9FA-C21118BF6DA7}" srcOrd="0" destOrd="0" parTransId="{1FB76F0E-4ABE-496F-95C1-B730D9C23A00}" sibTransId="{08AB2E3C-B575-4683-ABD6-C454C5E7DE59}"/>
    <dgm:cxn modelId="{FEFFB25B-B34B-4374-9625-57CE25B45956}" srcId="{E3E844C0-1EE9-48D8-BC6A-EAC1F70909F8}" destId="{65A1F596-1DAB-4586-A9B4-656CE0B5B09F}" srcOrd="2" destOrd="0" parTransId="{6997EFF8-3E9C-4791-9E17-36CCF37A81F0}" sibTransId="{20C5A228-C790-4587-BC50-1560021B6EF2}"/>
    <dgm:cxn modelId="{8A0C7644-5FEB-44A9-BE3F-E269D0F7FFF5}" type="presOf" srcId="{45BC336A-1F3C-4A61-8634-BF538D8A288C}" destId="{D862D4A4-0C58-4BB4-9F13-5FC6514D156C}" srcOrd="0" destOrd="1" presId="urn:microsoft.com/office/officeart/2005/8/layout/cycle3"/>
    <dgm:cxn modelId="{48131A6C-2D45-4478-A96B-CC2C2C74727B}" type="presOf" srcId="{65A1F596-1DAB-4586-A9B4-656CE0B5B09F}" destId="{ACB82BB8-A882-425F-88D2-47E8768FD599}" srcOrd="0" destOrd="3" presId="urn:microsoft.com/office/officeart/2005/8/layout/cycle3"/>
    <dgm:cxn modelId="{E827A36C-72D7-439D-B498-5AB886DF552F}" srcId="{E3E844C0-1EE9-48D8-BC6A-EAC1F70909F8}" destId="{E3772570-6B25-4188-AECE-747E64C0DCED}" srcOrd="1" destOrd="0" parTransId="{484AD857-94F8-4209-9002-F422D0B06B4A}" sibTransId="{AF7061EE-678B-49AE-8DEC-467531475765}"/>
    <dgm:cxn modelId="{5F38D06C-54F5-43CA-8B47-D0D3A5EE8475}" type="presOf" srcId="{358FE02F-604B-443E-8C32-7CEE91DBFAB5}" destId="{B731E71F-3E60-4A6E-8EC3-22A9DA8DCF3C}" srcOrd="0" destOrd="0" presId="urn:microsoft.com/office/officeart/2005/8/layout/cycle3"/>
    <dgm:cxn modelId="{0EC2E450-FE47-4B30-AF0E-B3E70619EFDF}" srcId="{FF712BB7-BEB6-411D-AFF6-DC39AE068097}" destId="{E30F3D8D-52A1-4BC7-A8B3-E6A879765014}" srcOrd="1" destOrd="0" parTransId="{6E45762C-822F-4F19-8FF1-0815BC92B84C}" sibTransId="{97CFD5F4-B029-4D95-BAD4-256FA71C4553}"/>
    <dgm:cxn modelId="{D15A1055-1C82-47F3-96D0-31C8A1F8841E}" srcId="{358FE02F-604B-443E-8C32-7CEE91DBFAB5}" destId="{1F5CC1BB-58FB-4ACC-AB6F-E5F6F5A49F1C}" srcOrd="1" destOrd="0" parTransId="{9F96F48C-D9C3-455C-9E58-DFC829D1E5C6}" sibTransId="{03CFDC55-2D76-49F8-B9DD-A55933D14561}"/>
    <dgm:cxn modelId="{94874878-9EE7-422C-993C-6CF589751706}" type="presOf" srcId="{721C3986-DF8A-4A57-824E-129836C399EB}" destId="{9AC2066F-DFE7-49A1-ADD6-8D3215C6F0A7}" srcOrd="0" destOrd="1" presId="urn:microsoft.com/office/officeart/2005/8/layout/cycle3"/>
    <dgm:cxn modelId="{84E50589-7C44-4A8D-96E7-D4246AF35C2F}" type="presOf" srcId="{4E3C85CB-3D00-4718-92A7-DE259AF57C81}" destId="{D862D4A4-0C58-4BB4-9F13-5FC6514D156C}" srcOrd="0" destOrd="0" presId="urn:microsoft.com/office/officeart/2005/8/layout/cycle3"/>
    <dgm:cxn modelId="{018EC58E-01B4-410C-AE4E-0AB66E49C1AE}" srcId="{FF712BB7-BEB6-411D-AFF6-DC39AE068097}" destId="{358FE02F-604B-443E-8C32-7CEE91DBFAB5}" srcOrd="3" destOrd="0" parTransId="{08C1F041-3827-4EA7-9CCF-FD9C34EED180}" sibTransId="{3D9FACF3-92BB-4A10-90A5-C7850E669A74}"/>
    <dgm:cxn modelId="{F1C0858F-5073-4056-A6D2-39F0632C6C8F}" srcId="{FF712BB7-BEB6-411D-AFF6-DC39AE068097}" destId="{E3E844C0-1EE9-48D8-BC6A-EAC1F70909F8}" srcOrd="2" destOrd="0" parTransId="{98515F42-457E-4586-8B03-5B3035CFD3B2}" sibTransId="{8B0CBA8A-0ECA-4C67-9128-3B8808C68B47}"/>
    <dgm:cxn modelId="{CAE14194-10FC-4A1A-B607-3D1DEBB417AB}" type="presOf" srcId="{F811475A-DC19-4426-A453-9E0BB5A076BA}" destId="{E63E550E-6EEE-4344-A5BA-AE9231D9A34D}" srcOrd="0" destOrd="1" presId="urn:microsoft.com/office/officeart/2005/8/layout/cycle3"/>
    <dgm:cxn modelId="{A9D89B9D-43C1-4DEC-A709-4B043CC75C8C}" srcId="{358FE02F-604B-443E-8C32-7CEE91DBFAB5}" destId="{B2FA743E-389B-4590-B88C-65C957B839B2}" srcOrd="0" destOrd="0" parTransId="{DA553287-56AA-417F-9882-E63227457830}" sibTransId="{EF63E4D8-6CB4-4164-AA12-FBC6007E7442}"/>
    <dgm:cxn modelId="{0CE2E5A1-25B5-4C92-B3F3-16134ABA4837}" srcId="{D2EC720F-825C-4748-8A74-8BE3F31DE029}" destId="{721C3986-DF8A-4A57-824E-129836C399EB}" srcOrd="0" destOrd="0" parTransId="{87C6E733-FE0B-4E64-978C-15FD2AC0A406}" sibTransId="{58F9500B-9022-480B-900B-5F9857F3A86B}"/>
    <dgm:cxn modelId="{74B421A3-6525-4DE7-83E1-DADF731F7E61}" type="presOf" srcId="{6EAE9C44-2C6C-4519-84BF-693F3AF12509}" destId="{6B1B4B75-3ED8-428B-8337-C6573442D4EA}" srcOrd="0" destOrd="1" presId="urn:microsoft.com/office/officeart/2005/8/layout/cycle3"/>
    <dgm:cxn modelId="{6596F4AA-90C6-4901-878F-27CD75702512}" type="presOf" srcId="{1F5CC1BB-58FB-4ACC-AB6F-E5F6F5A49F1C}" destId="{B731E71F-3E60-4A6E-8EC3-22A9DA8DCF3C}" srcOrd="0" destOrd="2" presId="urn:microsoft.com/office/officeart/2005/8/layout/cycle3"/>
    <dgm:cxn modelId="{3E170AC0-1131-4B6B-B68C-35C635ED6EE2}" srcId="{FF712BB7-BEB6-411D-AFF6-DC39AE068097}" destId="{3987CA67-A19F-4622-A701-AA356169245C}" srcOrd="5" destOrd="0" parTransId="{BCCCF2A4-ACE7-4CEE-A99D-8A236D47CA49}" sibTransId="{4227C09E-DDEB-427A-9DD2-EC6BFCCE5176}"/>
    <dgm:cxn modelId="{098EEDC0-EBA0-4DA2-88BB-4642D0E77E8A}" type="presOf" srcId="{E3772570-6B25-4188-AECE-747E64C0DCED}" destId="{ACB82BB8-A882-425F-88D2-47E8768FD599}" srcOrd="0" destOrd="2" presId="urn:microsoft.com/office/officeart/2005/8/layout/cycle3"/>
    <dgm:cxn modelId="{7A03B9C1-112F-4106-87D1-DC62DB583BEE}" type="presOf" srcId="{FF712BB7-BEB6-411D-AFF6-DC39AE068097}" destId="{3B884240-6E16-4E65-9DF1-3702BC2CAC38}" srcOrd="0" destOrd="0" presId="urn:microsoft.com/office/officeart/2005/8/layout/cycle3"/>
    <dgm:cxn modelId="{25A297CA-8FF8-4AF7-9D84-02F1FAACBCB0}" type="presOf" srcId="{B018488C-7510-4F25-A9FA-C21118BF6DA7}" destId="{ACB82BB8-A882-425F-88D2-47E8768FD599}" srcOrd="0" destOrd="1" presId="urn:microsoft.com/office/officeart/2005/8/layout/cycle3"/>
    <dgm:cxn modelId="{01D18ECE-64A8-44FD-B343-9FAE1348788B}" srcId="{4E3C85CB-3D00-4718-92A7-DE259AF57C81}" destId="{45BC336A-1F3C-4A61-8634-BF538D8A288C}" srcOrd="0" destOrd="0" parTransId="{64848570-405F-4F7A-87F2-E44BB9579066}" sibTransId="{14B03404-9CFB-412B-A511-471A9749E63E}"/>
    <dgm:cxn modelId="{DF8451D7-A11E-498F-B96E-8083153BAA10}" type="presOf" srcId="{D2EC720F-825C-4748-8A74-8BE3F31DE029}" destId="{9AC2066F-DFE7-49A1-ADD6-8D3215C6F0A7}" srcOrd="0" destOrd="0" presId="urn:microsoft.com/office/officeart/2005/8/layout/cycle3"/>
    <dgm:cxn modelId="{F60638D8-7FE1-4016-A720-0AA3874A782C}" srcId="{E30F3D8D-52A1-4BC7-A8B3-E6A879765014}" destId="{F811475A-DC19-4426-A453-9E0BB5A076BA}" srcOrd="0" destOrd="0" parTransId="{7D609CA1-DFB2-408B-84B1-7421FFCFD5A8}" sibTransId="{BF9A6320-7D55-4E48-BFB3-683BA02C091D}"/>
    <dgm:cxn modelId="{7CE44FE3-A51D-436B-9964-9476BA5C3CB5}" type="presOf" srcId="{C36BDD62-983E-459C-B5C5-8151D530196C}" destId="{25C027CD-BB59-4066-AD50-7FF7A679B5AE}" srcOrd="0" destOrd="0" presId="urn:microsoft.com/office/officeart/2005/8/layout/cycle3"/>
    <dgm:cxn modelId="{65A959E8-A9FA-4832-BAB3-7281E43B89BA}" type="presOf" srcId="{B2FA743E-389B-4590-B88C-65C957B839B2}" destId="{B731E71F-3E60-4A6E-8EC3-22A9DA8DCF3C}" srcOrd="0" destOrd="1" presId="urn:microsoft.com/office/officeart/2005/8/layout/cycle3"/>
    <dgm:cxn modelId="{19252EE9-D8AA-49FA-8F19-B6BF346F9DD1}" srcId="{3987CA67-A19F-4622-A701-AA356169245C}" destId="{6EAE9C44-2C6C-4519-84BF-693F3AF12509}" srcOrd="0" destOrd="0" parTransId="{3BCE6DB4-5AFF-43BF-9927-F88CDC430237}" sibTransId="{71936BE0-5166-4554-AC9B-8FBFE1C3ED38}"/>
    <dgm:cxn modelId="{6FB2BAEA-7963-4502-8EF0-2A3E52B68CAB}" type="presOf" srcId="{E3E844C0-1EE9-48D8-BC6A-EAC1F70909F8}" destId="{ACB82BB8-A882-425F-88D2-47E8768FD599}" srcOrd="0" destOrd="0" presId="urn:microsoft.com/office/officeart/2005/8/layout/cycle3"/>
    <dgm:cxn modelId="{09759AFC-6F4D-47A0-8EDB-6A26AE90A939}" type="presParOf" srcId="{3B884240-6E16-4E65-9DF1-3702BC2CAC38}" destId="{97E91A57-8AF1-44C7-BEB1-B1A727E3000E}" srcOrd="0" destOrd="0" presId="urn:microsoft.com/office/officeart/2005/8/layout/cycle3"/>
    <dgm:cxn modelId="{AB61074D-961D-40C0-90F8-19FDB78CA4F8}" type="presParOf" srcId="{97E91A57-8AF1-44C7-BEB1-B1A727E3000E}" destId="{D862D4A4-0C58-4BB4-9F13-5FC6514D156C}" srcOrd="0" destOrd="0" presId="urn:microsoft.com/office/officeart/2005/8/layout/cycle3"/>
    <dgm:cxn modelId="{418CC45E-5CCD-4983-AAE3-AE68E718E0DD}" type="presParOf" srcId="{97E91A57-8AF1-44C7-BEB1-B1A727E3000E}" destId="{25C027CD-BB59-4066-AD50-7FF7A679B5AE}" srcOrd="1" destOrd="0" presId="urn:microsoft.com/office/officeart/2005/8/layout/cycle3"/>
    <dgm:cxn modelId="{DA02BEB5-77B2-411F-9C62-42A25FC3BA82}" type="presParOf" srcId="{97E91A57-8AF1-44C7-BEB1-B1A727E3000E}" destId="{E63E550E-6EEE-4344-A5BA-AE9231D9A34D}" srcOrd="2" destOrd="0" presId="urn:microsoft.com/office/officeart/2005/8/layout/cycle3"/>
    <dgm:cxn modelId="{36BE718D-CA72-4596-8ED9-A962768E448F}" type="presParOf" srcId="{97E91A57-8AF1-44C7-BEB1-B1A727E3000E}" destId="{ACB82BB8-A882-425F-88D2-47E8768FD599}" srcOrd="3" destOrd="0" presId="urn:microsoft.com/office/officeart/2005/8/layout/cycle3"/>
    <dgm:cxn modelId="{7CFD4720-B8BD-46B5-ACF1-31AA92828173}" type="presParOf" srcId="{97E91A57-8AF1-44C7-BEB1-B1A727E3000E}" destId="{B731E71F-3E60-4A6E-8EC3-22A9DA8DCF3C}" srcOrd="4" destOrd="0" presId="urn:microsoft.com/office/officeart/2005/8/layout/cycle3"/>
    <dgm:cxn modelId="{BE51D0A0-19BD-4116-8B3D-0EA6101E4BE7}" type="presParOf" srcId="{97E91A57-8AF1-44C7-BEB1-B1A727E3000E}" destId="{9AC2066F-DFE7-49A1-ADD6-8D3215C6F0A7}" srcOrd="5" destOrd="0" presId="urn:microsoft.com/office/officeart/2005/8/layout/cycle3"/>
    <dgm:cxn modelId="{2561105D-4E97-4DA5-AAF1-3CB3A692F936}" type="presParOf" srcId="{97E91A57-8AF1-44C7-BEB1-B1A727E3000E}" destId="{6B1B4B75-3ED8-428B-8337-C6573442D4EA}"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8DB5D7D5-6A1C-4ABC-8850-759A9D876047}">
      <dgm:prSet/>
      <dgm:spPr/>
      <dgm:t>
        <a:bodyPr/>
        <a:lstStyle/>
        <a:p>
          <a:r>
            <a:rPr lang="en-US" dirty="0"/>
            <a:t>2015</a:t>
          </a:r>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dgm:spPr/>
      <dgm:t>
        <a:bodyPr/>
        <a:lstStyle/>
        <a:p>
          <a:r>
            <a:rPr lang="en-US" dirty="0"/>
            <a:t>Anti-ransomware research</a:t>
          </a: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dgm:spPr/>
      <dgm:t>
        <a:bodyPr/>
        <a:lstStyle/>
        <a:p>
          <a:r>
            <a:rPr lang="en-US" dirty="0"/>
            <a:t>2016</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dgm:spPr/>
      <dgm:t>
        <a:bodyPr/>
        <a:lstStyle/>
        <a:p>
          <a:r>
            <a:rPr lang="en-US" dirty="0"/>
            <a:t>Engineering PoC</a:t>
          </a: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6C8937BE-93F8-4DED-8538-1C601DAEBA66}">
      <dgm:prSet/>
      <dgm:spPr/>
      <dgm:t>
        <a:bodyPr/>
        <a:lstStyle/>
        <a:p>
          <a:r>
            <a:rPr lang="en-US" dirty="0"/>
            <a:t>MVP complete</a:t>
          </a:r>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9BDC90AA-6E16-4E1A-B98D-8AB96CA69C11}">
      <dgm:prSet/>
      <dgm:spPr/>
      <dgm:t>
        <a:bodyPr/>
        <a:lstStyle/>
        <a:p>
          <a:r>
            <a:rPr lang="en-US" dirty="0"/>
            <a:t>2018</a:t>
          </a:r>
        </a:p>
      </dgm:t>
    </dgm:pt>
    <dgm:pt modelId="{1E1710BD-ADD6-4930-B6AA-F37D69635587}" type="parTrans" cxnId="{B3C490E4-3927-489E-9AC0-0B4AEE405922}">
      <dgm:prSet/>
      <dgm:spPr/>
      <dgm:t>
        <a:bodyPr/>
        <a:lstStyle/>
        <a:p>
          <a:endParaRPr lang="en-IE"/>
        </a:p>
      </dgm:t>
    </dgm:pt>
    <dgm:pt modelId="{8A58CEC5-911B-460D-8F27-93773F958148}" type="sibTrans" cxnId="{B3C490E4-3927-489E-9AC0-0B4AEE405922}">
      <dgm:prSet/>
      <dgm:spPr/>
      <dgm:t>
        <a:bodyPr/>
        <a:lstStyle/>
        <a:p>
          <a:endParaRPr lang="en-IE"/>
        </a:p>
      </dgm:t>
    </dgm:pt>
    <dgm:pt modelId="{FE7C6D8C-3BCC-46BA-AF8C-D63199D0A6B4}">
      <dgm:prSet/>
      <dgm:spPr/>
      <dgm:t>
        <a:bodyPr/>
        <a:lstStyle/>
        <a:p>
          <a:r>
            <a:rPr lang="en-US" dirty="0"/>
            <a:t>2019</a:t>
          </a:r>
        </a:p>
      </dgm:t>
    </dgm:pt>
    <dgm:pt modelId="{9B3ADFFE-47A4-4114-BE73-7807379FB442}" type="parTrans" cxnId="{46FCBC2D-C964-4CD8-8668-AA231759B5A8}">
      <dgm:prSet/>
      <dgm:spPr/>
      <dgm:t>
        <a:bodyPr/>
        <a:lstStyle/>
        <a:p>
          <a:endParaRPr lang="en-IE"/>
        </a:p>
      </dgm:t>
    </dgm:pt>
    <dgm:pt modelId="{ABDACD59-FBC9-4805-A6BA-E439F1F49C15}" type="sibTrans" cxnId="{46FCBC2D-C964-4CD8-8668-AA231759B5A8}">
      <dgm:prSet/>
      <dgm:spPr/>
      <dgm:t>
        <a:bodyPr/>
        <a:lstStyle/>
        <a:p>
          <a:endParaRPr lang="en-IE"/>
        </a:p>
      </dgm:t>
    </dgm:pt>
    <dgm:pt modelId="{EC4E11CD-E7C4-479C-A682-6A11C2B95021}">
      <dgm:prSet/>
      <dgm:spPr/>
      <dgm:t>
        <a:bodyPr/>
        <a:lstStyle/>
        <a:p>
          <a:r>
            <a:rPr lang="en-US"/>
            <a:t>2017</a:t>
          </a:r>
          <a:endParaRPr lang="en-US" dirty="0"/>
        </a:p>
      </dgm:t>
    </dgm:pt>
    <dgm:pt modelId="{C5441912-2371-45BF-B54E-27DC4348630B}" type="parTrans" cxnId="{2EF552AE-D1A1-4DFD-95A1-5928DE5023C5}">
      <dgm:prSet/>
      <dgm:spPr/>
      <dgm:t>
        <a:bodyPr/>
        <a:lstStyle/>
        <a:p>
          <a:endParaRPr lang="en-IE"/>
        </a:p>
      </dgm:t>
    </dgm:pt>
    <dgm:pt modelId="{1E7A7638-2E29-485E-AA4C-DB0C268BB25F}" type="sibTrans" cxnId="{2EF552AE-D1A1-4DFD-95A1-5928DE5023C5}">
      <dgm:prSet/>
      <dgm:spPr/>
      <dgm:t>
        <a:bodyPr/>
        <a:lstStyle/>
        <a:p>
          <a:endParaRPr lang="en-IE"/>
        </a:p>
      </dgm:t>
    </dgm:pt>
    <dgm:pt modelId="{D65B54A2-3F70-4301-9CE9-E366A77C3CFF}">
      <dgm:prSet/>
      <dgm:spPr/>
      <dgm:t>
        <a:bodyPr/>
        <a:lstStyle/>
        <a:p>
          <a:r>
            <a:rPr lang="en-US" dirty="0"/>
            <a:t>MVISION Endpoint</a:t>
          </a:r>
        </a:p>
      </dgm:t>
    </dgm:pt>
    <dgm:pt modelId="{65C6C957-1CB9-4781-8AC4-FE6F112A7D34}" type="parTrans" cxnId="{F77D2242-384A-40AC-9DB7-6B92D88D19EF}">
      <dgm:prSet/>
      <dgm:spPr/>
      <dgm:t>
        <a:bodyPr/>
        <a:lstStyle/>
        <a:p>
          <a:endParaRPr lang="en-IE"/>
        </a:p>
      </dgm:t>
    </dgm:pt>
    <dgm:pt modelId="{D1F02942-CBAC-4CE4-A83C-270319488299}" type="sibTrans" cxnId="{F77D2242-384A-40AC-9DB7-6B92D88D19EF}">
      <dgm:prSet/>
      <dgm:spPr/>
      <dgm:t>
        <a:bodyPr/>
        <a:lstStyle/>
        <a:p>
          <a:endParaRPr lang="en-IE"/>
        </a:p>
      </dgm:t>
    </dgm:pt>
    <dgm:pt modelId="{F22CBBD0-6728-41C8-862E-9F71C8842106}">
      <dgm:prSet/>
      <dgm:spPr/>
      <dgm:t>
        <a:bodyPr/>
        <a:lstStyle/>
        <a:p>
          <a:r>
            <a:rPr lang="en-US" dirty="0"/>
            <a:t>ENS 10.7</a:t>
          </a:r>
        </a:p>
      </dgm:t>
    </dgm:pt>
    <dgm:pt modelId="{FF754756-842E-4BA1-B900-CFBA720818AF}" type="parTrans" cxnId="{3C397A2A-4FE9-408E-96EF-75945F41CA4B}">
      <dgm:prSet/>
      <dgm:spPr/>
      <dgm:t>
        <a:bodyPr/>
        <a:lstStyle/>
        <a:p>
          <a:endParaRPr lang="en-IE"/>
        </a:p>
      </dgm:t>
    </dgm:pt>
    <dgm:pt modelId="{3BDF2379-5C1F-4B4A-A1A6-870917EFA558}" type="sibTrans" cxnId="{3C397A2A-4FE9-408E-96EF-75945F41CA4B}">
      <dgm:prSet/>
      <dgm:spPr/>
      <dgm:t>
        <a:bodyPr/>
        <a:lstStyle/>
        <a:p>
          <a:endParaRPr lang="en-IE"/>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5">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5">
        <dgm:presLayoutVars>
          <dgm:bulletEnabled val="1"/>
        </dgm:presLayoutVars>
      </dgm:prSet>
      <dgm:spPr/>
    </dgm:pt>
    <dgm:pt modelId="{122B38A3-0442-4747-820C-1F37877E2B0E}" type="pres">
      <dgm:prSet presAssocID="{8DB5D7D5-6A1C-4ABC-8850-759A9D876047}" presName="ConnectLine1" presStyleLbl="sibTrans1D1" presStyleIdx="0" presStyleCnt="5"/>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5"/>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5">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5">
        <dgm:presLayoutVars>
          <dgm:bulletEnabled val="1"/>
        </dgm:presLayoutVars>
      </dgm:prSet>
      <dgm:spPr/>
    </dgm:pt>
    <dgm:pt modelId="{DBA410EB-5F61-4F46-92D9-C5B0AA59EE15}" type="pres">
      <dgm:prSet presAssocID="{C5146535-FD3D-4589-98A3-623B8DA4B8DB}" presName="ConnectLine1" presStyleLbl="sibTrans1D1" presStyleIdx="1" presStyleCnt="5"/>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5"/>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5CA0EBB5-5AEC-43B8-88AC-E79AAA0C28AB}" type="pres">
      <dgm:prSet presAssocID="{EC4E11CD-E7C4-479C-A682-6A11C2B95021}" presName="composite1" presStyleCnt="0"/>
      <dgm:spPr/>
    </dgm:pt>
    <dgm:pt modelId="{EC6477B1-0179-4BC6-B5D3-59463107A7A1}" type="pres">
      <dgm:prSet presAssocID="{EC4E11CD-E7C4-479C-A682-6A11C2B95021}" presName="parent1" presStyleLbl="alignNode1" presStyleIdx="2" presStyleCnt="5">
        <dgm:presLayoutVars>
          <dgm:chMax val="1"/>
          <dgm:chPref val="1"/>
          <dgm:bulletEnabled val="1"/>
        </dgm:presLayoutVars>
      </dgm:prSet>
      <dgm:spPr/>
    </dgm:pt>
    <dgm:pt modelId="{5AB6DE54-C972-46CD-B009-5B1D7E587352}" type="pres">
      <dgm:prSet presAssocID="{EC4E11CD-E7C4-479C-A682-6A11C2B95021}" presName="Childtext1" presStyleLbl="revTx" presStyleIdx="2" presStyleCnt="5">
        <dgm:presLayoutVars>
          <dgm:bulletEnabled val="1"/>
        </dgm:presLayoutVars>
      </dgm:prSet>
      <dgm:spPr/>
    </dgm:pt>
    <dgm:pt modelId="{B2A3C891-BA09-4099-9666-0223E7B25090}" type="pres">
      <dgm:prSet presAssocID="{EC4E11CD-E7C4-479C-A682-6A11C2B95021}" presName="ConnectLine1" presStyleLbl="sibTrans1D1" presStyleIdx="2" presStyleCnt="5"/>
      <dgm:spPr>
        <a:noFill/>
        <a:ln w="12700" cap="rnd" cmpd="sng" algn="ctr">
          <a:solidFill>
            <a:schemeClr val="accent1">
              <a:shade val="90000"/>
              <a:hueOff val="178485"/>
              <a:satOff val="-3441"/>
              <a:lumOff val="11250"/>
              <a:alphaOff val="0"/>
            </a:schemeClr>
          </a:solidFill>
          <a:prstDash val="dash"/>
        </a:ln>
        <a:effectLst/>
      </dgm:spPr>
    </dgm:pt>
    <dgm:pt modelId="{FE6E5924-7203-4DE3-B54E-CDD462F1D9A5}" type="pres">
      <dgm:prSet presAssocID="{EC4E11CD-E7C4-479C-A682-6A11C2B95021}" presName="ConnectLineEnd1" presStyleLbl="lnNode1" presStyleIdx="2" presStyleCnt="5"/>
      <dgm:spPr/>
    </dgm:pt>
    <dgm:pt modelId="{525F750B-2C8A-4854-A7DA-A9EB1246200D}" type="pres">
      <dgm:prSet presAssocID="{EC4E11CD-E7C4-479C-A682-6A11C2B95021}" presName="EmptyPane1" presStyleCnt="0"/>
      <dgm:spPr/>
    </dgm:pt>
    <dgm:pt modelId="{890C8F37-A1D0-463B-9155-389A34C1C87E}" type="pres">
      <dgm:prSet presAssocID="{1E7A7638-2E29-485E-AA4C-DB0C268BB25F}" presName="spaceBetweenRectangles1" presStyleCnt="0"/>
      <dgm:spPr/>
    </dgm:pt>
    <dgm:pt modelId="{32014A50-8E7F-4C6C-AEDB-381AEB51454E}" type="pres">
      <dgm:prSet presAssocID="{9BDC90AA-6E16-4E1A-B98D-8AB96CA69C11}" presName="composite1" presStyleCnt="0"/>
      <dgm:spPr/>
    </dgm:pt>
    <dgm:pt modelId="{814DBE8D-BDB3-4B9B-BF6D-0D39B3B09D7E}" type="pres">
      <dgm:prSet presAssocID="{9BDC90AA-6E16-4E1A-B98D-8AB96CA69C11}" presName="parent1" presStyleLbl="alignNode1" presStyleIdx="3" presStyleCnt="5">
        <dgm:presLayoutVars>
          <dgm:chMax val="1"/>
          <dgm:chPref val="1"/>
          <dgm:bulletEnabled val="1"/>
        </dgm:presLayoutVars>
      </dgm:prSet>
      <dgm:spPr/>
    </dgm:pt>
    <dgm:pt modelId="{0EE5A25C-65F3-45C2-A433-9E25708B1BD0}" type="pres">
      <dgm:prSet presAssocID="{9BDC90AA-6E16-4E1A-B98D-8AB96CA69C11}" presName="Childtext1" presStyleLbl="revTx" presStyleIdx="3" presStyleCnt="5">
        <dgm:presLayoutVars>
          <dgm:bulletEnabled val="1"/>
        </dgm:presLayoutVars>
      </dgm:prSet>
      <dgm:spPr/>
    </dgm:pt>
    <dgm:pt modelId="{2877911B-AE79-43F4-B441-FAA50EE7AA3A}" type="pres">
      <dgm:prSet presAssocID="{9BDC90AA-6E16-4E1A-B98D-8AB96CA69C11}" presName="ConnectLine1" presStyleLbl="sibTrans1D1" presStyleIdx="3" presStyleCnt="5"/>
      <dgm:spPr>
        <a:noFill/>
        <a:ln w="12700" cap="rnd" cmpd="sng" algn="ctr">
          <a:solidFill>
            <a:schemeClr val="accent1">
              <a:shade val="90000"/>
              <a:hueOff val="267727"/>
              <a:satOff val="-5161"/>
              <a:lumOff val="16874"/>
              <a:alphaOff val="0"/>
            </a:schemeClr>
          </a:solidFill>
          <a:prstDash val="dash"/>
        </a:ln>
        <a:effectLst/>
      </dgm:spPr>
    </dgm:pt>
    <dgm:pt modelId="{47170F7E-A5BD-4B58-988E-48464185F690}" type="pres">
      <dgm:prSet presAssocID="{9BDC90AA-6E16-4E1A-B98D-8AB96CA69C11}" presName="ConnectLineEnd1" presStyleLbl="lnNode1" presStyleIdx="3" presStyleCnt="5"/>
      <dgm:spPr/>
    </dgm:pt>
    <dgm:pt modelId="{3C643CA7-2D2A-484A-B2F4-862BDB285788}" type="pres">
      <dgm:prSet presAssocID="{9BDC90AA-6E16-4E1A-B98D-8AB96CA69C11}" presName="EmptyPane1" presStyleCnt="0"/>
      <dgm:spPr/>
    </dgm:pt>
    <dgm:pt modelId="{616DC08B-B25A-4416-9B33-23C6E70EDD91}" type="pres">
      <dgm:prSet presAssocID="{8A58CEC5-911B-460D-8F27-93773F958148}" presName="spaceBetweenRectangles1" presStyleCnt="0"/>
      <dgm:spPr/>
    </dgm:pt>
    <dgm:pt modelId="{F88DDF0A-AA49-49F3-AD4F-FE1098B52578}" type="pres">
      <dgm:prSet presAssocID="{FE7C6D8C-3BCC-46BA-AF8C-D63199D0A6B4}" presName="composite1" presStyleCnt="0"/>
      <dgm:spPr/>
    </dgm:pt>
    <dgm:pt modelId="{36345109-760E-4B3A-8F2E-0349130DA3CC}" type="pres">
      <dgm:prSet presAssocID="{FE7C6D8C-3BCC-46BA-AF8C-D63199D0A6B4}" presName="parent1" presStyleLbl="alignNode1" presStyleIdx="4" presStyleCnt="5">
        <dgm:presLayoutVars>
          <dgm:chMax val="1"/>
          <dgm:chPref val="1"/>
          <dgm:bulletEnabled val="1"/>
        </dgm:presLayoutVars>
      </dgm:prSet>
      <dgm:spPr/>
    </dgm:pt>
    <dgm:pt modelId="{0BB0EA93-9425-462D-B5B9-5B3710FA6C01}" type="pres">
      <dgm:prSet presAssocID="{FE7C6D8C-3BCC-46BA-AF8C-D63199D0A6B4}" presName="Childtext1" presStyleLbl="revTx" presStyleIdx="4" presStyleCnt="5">
        <dgm:presLayoutVars>
          <dgm:bulletEnabled val="1"/>
        </dgm:presLayoutVars>
      </dgm:prSet>
      <dgm:spPr/>
    </dgm:pt>
    <dgm:pt modelId="{255EC000-979C-4B7E-9D9C-2A311972930E}" type="pres">
      <dgm:prSet presAssocID="{FE7C6D8C-3BCC-46BA-AF8C-D63199D0A6B4}" presName="ConnectLine1" presStyleLbl="sibTrans1D1" presStyleIdx="4" presStyleCnt="5"/>
      <dgm:spPr>
        <a:noFill/>
        <a:ln w="12700" cap="rnd" cmpd="sng" algn="ctr">
          <a:solidFill>
            <a:schemeClr val="accent1">
              <a:shade val="90000"/>
              <a:hueOff val="356969"/>
              <a:satOff val="-6882"/>
              <a:lumOff val="22499"/>
              <a:alphaOff val="0"/>
            </a:schemeClr>
          </a:solidFill>
          <a:prstDash val="dash"/>
        </a:ln>
        <a:effectLst/>
      </dgm:spPr>
    </dgm:pt>
    <dgm:pt modelId="{993CC5B6-1FC4-4365-8D5D-7BCF0C363421}" type="pres">
      <dgm:prSet presAssocID="{FE7C6D8C-3BCC-46BA-AF8C-D63199D0A6B4}" presName="ConnectLineEnd1" presStyleLbl="lnNode1" presStyleIdx="4" presStyleCnt="5"/>
      <dgm:spPr/>
    </dgm:pt>
    <dgm:pt modelId="{526FDE73-271D-4553-8D6C-26A9108D2F25}" type="pres">
      <dgm:prSet presAssocID="{FE7C6D8C-3BCC-46BA-AF8C-D63199D0A6B4}"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F15EDD24-7692-4A07-A213-3100C588FC03}" type="presOf" srcId="{9BDC90AA-6E16-4E1A-B98D-8AB96CA69C11}" destId="{814DBE8D-BDB3-4B9B-BF6D-0D39B3B09D7E}" srcOrd="0" destOrd="0" presId="urn:microsoft.com/office/officeart/2016/7/layout/RoundedRectangleTimeline"/>
    <dgm:cxn modelId="{3C397A2A-4FE9-408E-96EF-75945F41CA4B}" srcId="{FE7C6D8C-3BCC-46BA-AF8C-D63199D0A6B4}" destId="{F22CBBD0-6728-41C8-862E-9F71C8842106}" srcOrd="0" destOrd="0" parTransId="{FF754756-842E-4BA1-B900-CFBA720818AF}" sibTransId="{3BDF2379-5C1F-4B4A-A1A6-870917EFA558}"/>
    <dgm:cxn modelId="{46FCBC2D-C964-4CD8-8668-AA231759B5A8}" srcId="{6A70FD8F-0050-42E3-8B3A-6ED7CFB9852E}" destId="{FE7C6D8C-3BCC-46BA-AF8C-D63199D0A6B4}" srcOrd="4" destOrd="0" parTransId="{9B3ADFFE-47A4-4114-BE73-7807379FB442}" sibTransId="{ABDACD59-FBC9-4805-A6BA-E439F1F49C15}"/>
    <dgm:cxn modelId="{C46A795E-D9AB-476E-AB23-6B330BB09BDE}" type="presOf" srcId="{D65B54A2-3F70-4301-9CE9-E366A77C3CFF}" destId="{0EE5A25C-65F3-45C2-A433-9E25708B1BD0}" srcOrd="0" destOrd="0" presId="urn:microsoft.com/office/officeart/2016/7/layout/RoundedRectangleTimeline"/>
    <dgm:cxn modelId="{F285835F-6E1B-41BD-89B0-BCD4C8257EC1}" type="presOf" srcId="{FE7C6D8C-3BCC-46BA-AF8C-D63199D0A6B4}" destId="{36345109-760E-4B3A-8F2E-0349130DA3CC}" srcOrd="0" destOrd="0" presId="urn:microsoft.com/office/officeart/2016/7/layout/RoundedRectangleTimeline"/>
    <dgm:cxn modelId="{F77D2242-384A-40AC-9DB7-6B92D88D19EF}" srcId="{9BDC90AA-6E16-4E1A-B98D-8AB96CA69C11}" destId="{D65B54A2-3F70-4301-9CE9-E366A77C3CFF}" srcOrd="0" destOrd="0" parTransId="{65C6C957-1CB9-4781-8AC4-FE6F112A7D34}" sibTransId="{D1F02942-CBAC-4CE4-A83C-270319488299}"/>
    <dgm:cxn modelId="{5B51FE6D-79CD-425E-AFB1-D1F782CBFB65}" type="presOf" srcId="{EC4E11CD-E7C4-479C-A682-6A11C2B95021}" destId="{EC6477B1-0179-4BC6-B5D3-59463107A7A1}"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065D755A-698B-48FB-9BED-84F503DE6FBE}" type="presOf" srcId="{6C8937BE-93F8-4DED-8538-1C601DAEBA66}" destId="{5AB6DE54-C972-46CD-B009-5B1D7E587352}"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34710294-3E08-4B10-A88E-9A8F963281D8}" type="presOf" srcId="{F22CBBD0-6728-41C8-862E-9F71C8842106}" destId="{0BB0EA93-9425-462D-B5B9-5B3710FA6C01}" srcOrd="0" destOrd="0" presId="urn:microsoft.com/office/officeart/2016/7/layout/RoundedRectangleTimeline"/>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2EF552AE-D1A1-4DFD-95A1-5928DE5023C5}" srcId="{6A70FD8F-0050-42E3-8B3A-6ED7CFB9852E}" destId="{EC4E11CD-E7C4-479C-A682-6A11C2B95021}" srcOrd="2" destOrd="0" parTransId="{C5441912-2371-45BF-B54E-27DC4348630B}" sibTransId="{1E7A7638-2E29-485E-AA4C-DB0C268BB25F}"/>
    <dgm:cxn modelId="{FAA8D3DD-12E8-457D-9144-B037C5678347}" srcId="{EC4E11CD-E7C4-479C-A682-6A11C2B95021}"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B3C490E4-3927-489E-9AC0-0B4AEE405922}" srcId="{6A70FD8F-0050-42E3-8B3A-6ED7CFB9852E}" destId="{9BDC90AA-6E16-4E1A-B98D-8AB96CA69C11}" srcOrd="3" destOrd="0" parTransId="{1E1710BD-ADD6-4930-B6AA-F37D69635587}" sibTransId="{8A58CEC5-911B-460D-8F27-93773F958148}"/>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A56CD188-61B6-40CF-8564-85693D3D6924}" type="presParOf" srcId="{AB52B3CC-6563-466D-BFC3-9B6B5AFA0881}" destId="{5CA0EBB5-5AEC-43B8-88AC-E79AAA0C28AB}" srcOrd="4" destOrd="0" presId="urn:microsoft.com/office/officeart/2016/7/layout/RoundedRectangleTimeline"/>
    <dgm:cxn modelId="{3271190B-B0CE-4321-9A32-DB2207165610}" type="presParOf" srcId="{5CA0EBB5-5AEC-43B8-88AC-E79AAA0C28AB}" destId="{EC6477B1-0179-4BC6-B5D3-59463107A7A1}" srcOrd="0" destOrd="0" presId="urn:microsoft.com/office/officeart/2016/7/layout/RoundedRectangleTimeline"/>
    <dgm:cxn modelId="{D994CF67-B73F-499C-A22C-44D2C088F3D6}" type="presParOf" srcId="{5CA0EBB5-5AEC-43B8-88AC-E79AAA0C28AB}" destId="{5AB6DE54-C972-46CD-B009-5B1D7E587352}" srcOrd="1" destOrd="0" presId="urn:microsoft.com/office/officeart/2016/7/layout/RoundedRectangleTimeline"/>
    <dgm:cxn modelId="{19629689-9189-4F97-98AC-EEDC4C98E931}" type="presParOf" srcId="{5CA0EBB5-5AEC-43B8-88AC-E79AAA0C28AB}" destId="{B2A3C891-BA09-4099-9666-0223E7B25090}" srcOrd="2" destOrd="0" presId="urn:microsoft.com/office/officeart/2016/7/layout/RoundedRectangleTimeline"/>
    <dgm:cxn modelId="{D4301CED-2706-4E56-82A8-50F162BD1E80}" type="presParOf" srcId="{5CA0EBB5-5AEC-43B8-88AC-E79AAA0C28AB}" destId="{FE6E5924-7203-4DE3-B54E-CDD462F1D9A5}" srcOrd="3" destOrd="0" presId="urn:microsoft.com/office/officeart/2016/7/layout/RoundedRectangleTimeline"/>
    <dgm:cxn modelId="{80CF4A70-B150-423B-8EA0-AF2F4B30DDF5}" type="presParOf" srcId="{5CA0EBB5-5AEC-43B8-88AC-E79AAA0C28AB}" destId="{525F750B-2C8A-4854-A7DA-A9EB1246200D}" srcOrd="4" destOrd="0" presId="urn:microsoft.com/office/officeart/2016/7/layout/RoundedRectangleTimeline"/>
    <dgm:cxn modelId="{543A6C60-71CE-419B-A067-25AA729C48F5}" type="presParOf" srcId="{AB52B3CC-6563-466D-BFC3-9B6B5AFA0881}" destId="{890C8F37-A1D0-463B-9155-389A34C1C87E}" srcOrd="5" destOrd="0" presId="urn:microsoft.com/office/officeart/2016/7/layout/RoundedRectangleTimeline"/>
    <dgm:cxn modelId="{67FFD8C2-012D-4B3C-8692-93C55A11BEE6}" type="presParOf" srcId="{AB52B3CC-6563-466D-BFC3-9B6B5AFA0881}" destId="{32014A50-8E7F-4C6C-AEDB-381AEB51454E}" srcOrd="6" destOrd="0" presId="urn:microsoft.com/office/officeart/2016/7/layout/RoundedRectangleTimeline"/>
    <dgm:cxn modelId="{FC716679-B48C-4BF4-8AEC-530F1973C6C2}" type="presParOf" srcId="{32014A50-8E7F-4C6C-AEDB-381AEB51454E}" destId="{814DBE8D-BDB3-4B9B-BF6D-0D39B3B09D7E}" srcOrd="0" destOrd="0" presId="urn:microsoft.com/office/officeart/2016/7/layout/RoundedRectangleTimeline"/>
    <dgm:cxn modelId="{78184CDA-EEAE-42F1-87EA-202D44098FAD}" type="presParOf" srcId="{32014A50-8E7F-4C6C-AEDB-381AEB51454E}" destId="{0EE5A25C-65F3-45C2-A433-9E25708B1BD0}" srcOrd="1" destOrd="0" presId="urn:microsoft.com/office/officeart/2016/7/layout/RoundedRectangleTimeline"/>
    <dgm:cxn modelId="{334C41DB-0B09-4C81-916F-24CECDAD8B9F}" type="presParOf" srcId="{32014A50-8E7F-4C6C-AEDB-381AEB51454E}" destId="{2877911B-AE79-43F4-B441-FAA50EE7AA3A}" srcOrd="2" destOrd="0" presId="urn:microsoft.com/office/officeart/2016/7/layout/RoundedRectangleTimeline"/>
    <dgm:cxn modelId="{66347E24-490F-4949-9E5D-5F2B35BD30AC}" type="presParOf" srcId="{32014A50-8E7F-4C6C-AEDB-381AEB51454E}" destId="{47170F7E-A5BD-4B58-988E-48464185F690}" srcOrd="3" destOrd="0" presId="urn:microsoft.com/office/officeart/2016/7/layout/RoundedRectangleTimeline"/>
    <dgm:cxn modelId="{74E081A3-08D0-4B87-8664-79ACDD37E5BC}" type="presParOf" srcId="{32014A50-8E7F-4C6C-AEDB-381AEB51454E}" destId="{3C643CA7-2D2A-484A-B2F4-862BDB285788}" srcOrd="4" destOrd="0" presId="urn:microsoft.com/office/officeart/2016/7/layout/RoundedRectangleTimeline"/>
    <dgm:cxn modelId="{63617CA0-04C1-4F1E-8760-96C4916971ED}" type="presParOf" srcId="{AB52B3CC-6563-466D-BFC3-9B6B5AFA0881}" destId="{616DC08B-B25A-4416-9B33-23C6E70EDD91}" srcOrd="7" destOrd="0" presId="urn:microsoft.com/office/officeart/2016/7/layout/RoundedRectangleTimeline"/>
    <dgm:cxn modelId="{CE356919-ED6A-4D52-840C-56B837BF1678}" type="presParOf" srcId="{AB52B3CC-6563-466D-BFC3-9B6B5AFA0881}" destId="{F88DDF0A-AA49-49F3-AD4F-FE1098B52578}" srcOrd="8" destOrd="0" presId="urn:microsoft.com/office/officeart/2016/7/layout/RoundedRectangleTimeline"/>
    <dgm:cxn modelId="{FD47DA94-79D7-4205-94F9-0C317AB53009}" type="presParOf" srcId="{F88DDF0A-AA49-49F3-AD4F-FE1098B52578}" destId="{36345109-760E-4B3A-8F2E-0349130DA3CC}" srcOrd="0" destOrd="0" presId="urn:microsoft.com/office/officeart/2016/7/layout/RoundedRectangleTimeline"/>
    <dgm:cxn modelId="{616C48DD-81FA-4E6A-ACF5-8F71FD205C63}" type="presParOf" srcId="{F88DDF0A-AA49-49F3-AD4F-FE1098B52578}" destId="{0BB0EA93-9425-462D-B5B9-5B3710FA6C01}" srcOrd="1" destOrd="0" presId="urn:microsoft.com/office/officeart/2016/7/layout/RoundedRectangleTimeline"/>
    <dgm:cxn modelId="{60F583A3-78F3-4AB8-9142-D4A150D313F8}" type="presParOf" srcId="{F88DDF0A-AA49-49F3-AD4F-FE1098B52578}" destId="{255EC000-979C-4B7E-9D9C-2A311972930E}" srcOrd="2" destOrd="0" presId="urn:microsoft.com/office/officeart/2016/7/layout/RoundedRectangleTimeline"/>
    <dgm:cxn modelId="{7088AB83-27C4-4B01-9658-5C9E1DACEF63}" type="presParOf" srcId="{F88DDF0A-AA49-49F3-AD4F-FE1098B52578}" destId="{993CC5B6-1FC4-4365-8D5D-7BCF0C363421}" srcOrd="3" destOrd="0" presId="urn:microsoft.com/office/officeart/2016/7/layout/RoundedRectangleTimeline"/>
    <dgm:cxn modelId="{EE769305-BF36-4D25-8C99-1C37551CE7E1}" type="presParOf" srcId="{F88DDF0A-AA49-49F3-AD4F-FE1098B52578}" destId="{526FDE73-271D-4553-8D6C-26A9108D2F25}"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2263B58-7952-433D-B58A-CB7E803D3321}" type="doc">
      <dgm:prSet loTypeId="urn:microsoft.com/office/officeart/2005/8/layout/hProcess10" loCatId="process" qsTypeId="urn:microsoft.com/office/officeart/2005/8/quickstyle/simple2" qsCatId="simple" csTypeId="urn:microsoft.com/office/officeart/2005/8/colors/colorful1" csCatId="colorful" phldr="1"/>
      <dgm:spPr/>
      <dgm:t>
        <a:bodyPr/>
        <a:lstStyle/>
        <a:p>
          <a:endParaRPr lang="en-US"/>
        </a:p>
      </dgm:t>
    </dgm:pt>
    <dgm:pt modelId="{4FEE4CE6-6649-469A-BFAB-CA46582ACC6F}">
      <dgm:prSet/>
      <dgm:spPr/>
      <dgm:t>
        <a:bodyPr/>
        <a:lstStyle/>
        <a:p>
          <a:r>
            <a:rPr lang="en-US" dirty="0"/>
            <a:t>Binary Started</a:t>
          </a:r>
        </a:p>
      </dgm:t>
    </dgm:pt>
    <dgm:pt modelId="{78414C0A-68F8-434B-AD5E-8621F25492C4}" type="parTrans" cxnId="{11FE0EEC-A279-4CA7-B8A0-9E07D4872284}">
      <dgm:prSet/>
      <dgm:spPr/>
      <dgm:t>
        <a:bodyPr/>
        <a:lstStyle/>
        <a:p>
          <a:endParaRPr lang="en-US"/>
        </a:p>
      </dgm:t>
    </dgm:pt>
    <dgm:pt modelId="{43C91D12-6FC0-425A-869A-7DBCCC283D1E}" type="sibTrans" cxnId="{11FE0EEC-A279-4CA7-B8A0-9E07D4872284}">
      <dgm:prSet/>
      <dgm:spPr/>
      <dgm:t>
        <a:bodyPr/>
        <a:lstStyle/>
        <a:p>
          <a:endParaRPr lang="en-US"/>
        </a:p>
      </dgm:t>
    </dgm:pt>
    <dgm:pt modelId="{210CC838-9786-4482-A0DA-CF71E0BBF1BF}">
      <dgm:prSet/>
      <dgm:spPr/>
      <dgm:t>
        <a:bodyPr/>
        <a:lstStyle/>
        <a:p>
          <a:r>
            <a:rPr lang="en-US"/>
            <a:t>Startup Interrupted</a:t>
          </a:r>
        </a:p>
      </dgm:t>
    </dgm:pt>
    <dgm:pt modelId="{84C6132E-7D1E-4B24-8B37-B1D5218B1749}" type="parTrans" cxnId="{CEC5593A-5F19-433D-B070-5D7C602B6790}">
      <dgm:prSet/>
      <dgm:spPr/>
      <dgm:t>
        <a:bodyPr/>
        <a:lstStyle/>
        <a:p>
          <a:endParaRPr lang="en-US"/>
        </a:p>
      </dgm:t>
    </dgm:pt>
    <dgm:pt modelId="{CB5F13D2-CEDD-4308-A8E5-E86F4DAF2FDC}" type="sibTrans" cxnId="{CEC5593A-5F19-433D-B070-5D7C602B6790}">
      <dgm:prSet/>
      <dgm:spPr/>
      <dgm:t>
        <a:bodyPr/>
        <a:lstStyle/>
        <a:p>
          <a:endParaRPr lang="en-US"/>
        </a:p>
      </dgm:t>
    </dgm:pt>
    <dgm:pt modelId="{9E03B16D-D9FD-437D-8C1A-26641A3BF5DE}">
      <dgm:prSet/>
      <dgm:spPr/>
      <dgm:t>
        <a:bodyPr/>
        <a:lstStyle/>
        <a:p>
          <a:r>
            <a:rPr lang="en-US" dirty="0"/>
            <a:t>File &amp; Process Interrogated</a:t>
          </a:r>
        </a:p>
      </dgm:t>
    </dgm:pt>
    <dgm:pt modelId="{BE3EED02-15E8-40DD-B3A2-16AB41D4DC9B}" type="parTrans" cxnId="{1A55E7E6-78BD-4662-B2D5-ABB237559A4E}">
      <dgm:prSet/>
      <dgm:spPr/>
      <dgm:t>
        <a:bodyPr/>
        <a:lstStyle/>
        <a:p>
          <a:endParaRPr lang="en-US"/>
        </a:p>
      </dgm:t>
    </dgm:pt>
    <dgm:pt modelId="{B6584F1E-0931-470B-B2D2-ABAF2B1CAB10}" type="sibTrans" cxnId="{1A55E7E6-78BD-4662-B2D5-ABB237559A4E}">
      <dgm:prSet/>
      <dgm:spPr/>
      <dgm:t>
        <a:bodyPr/>
        <a:lstStyle/>
        <a:p>
          <a:endParaRPr lang="en-US"/>
        </a:p>
      </dgm:t>
    </dgm:pt>
    <dgm:pt modelId="{2BB41AAC-4272-4F3A-A11F-1145E150FFAE}">
      <dgm:prSet/>
      <dgm:spPr/>
      <dgm:t>
        <a:bodyPr/>
        <a:lstStyle/>
        <a:p>
          <a:r>
            <a:rPr lang="en-US" dirty="0"/>
            <a:t>Certs</a:t>
          </a:r>
        </a:p>
      </dgm:t>
    </dgm:pt>
    <dgm:pt modelId="{00C3ACC4-4FE2-4FD2-AC28-99D055930413}" type="parTrans" cxnId="{70076D59-89A8-4FEC-8D6E-37C697D7CEAF}">
      <dgm:prSet/>
      <dgm:spPr/>
      <dgm:t>
        <a:bodyPr/>
        <a:lstStyle/>
        <a:p>
          <a:endParaRPr lang="en-IE"/>
        </a:p>
      </dgm:t>
    </dgm:pt>
    <dgm:pt modelId="{6CCDAF4D-9E5A-43C7-A63C-97E58E565800}" type="sibTrans" cxnId="{70076D59-89A8-4FEC-8D6E-37C697D7CEAF}">
      <dgm:prSet/>
      <dgm:spPr/>
      <dgm:t>
        <a:bodyPr/>
        <a:lstStyle/>
        <a:p>
          <a:endParaRPr lang="en-IE"/>
        </a:p>
      </dgm:t>
    </dgm:pt>
    <dgm:pt modelId="{377EC93D-AC40-4AB2-A21C-543182830E28}">
      <dgm:prSet/>
      <dgm:spPr/>
      <dgm:t>
        <a:bodyPr/>
        <a:lstStyle/>
        <a:p>
          <a:r>
            <a:rPr lang="en-US" dirty="0"/>
            <a:t>Characteristics</a:t>
          </a:r>
        </a:p>
      </dgm:t>
    </dgm:pt>
    <dgm:pt modelId="{7FF56B4E-8BED-4B6C-A97C-02CCAD27DE13}" type="parTrans" cxnId="{80705333-397B-4615-A97D-1F27CB133011}">
      <dgm:prSet/>
      <dgm:spPr/>
      <dgm:t>
        <a:bodyPr/>
        <a:lstStyle/>
        <a:p>
          <a:endParaRPr lang="en-IE"/>
        </a:p>
      </dgm:t>
    </dgm:pt>
    <dgm:pt modelId="{0C0256C7-4C08-443F-9D6F-14B8260E9483}" type="sibTrans" cxnId="{80705333-397B-4615-A97D-1F27CB133011}">
      <dgm:prSet/>
      <dgm:spPr/>
      <dgm:t>
        <a:bodyPr/>
        <a:lstStyle/>
        <a:p>
          <a:endParaRPr lang="en-IE"/>
        </a:p>
      </dgm:t>
    </dgm:pt>
    <dgm:pt modelId="{A1F04353-73FF-4A5A-9FB2-B367E4683F74}">
      <dgm:prSet/>
      <dgm:spPr/>
      <dgm:t>
        <a:bodyPr/>
        <a:lstStyle/>
        <a:p>
          <a:r>
            <a:rPr lang="en-US"/>
            <a:t>Monitoring &amp; Tracing</a:t>
          </a:r>
        </a:p>
      </dgm:t>
    </dgm:pt>
    <dgm:pt modelId="{AEB4E366-B730-4427-8149-A32CE5448BCE}" type="parTrans" cxnId="{4B097F58-A506-4713-A127-CF14F9B92ED7}">
      <dgm:prSet/>
      <dgm:spPr/>
      <dgm:t>
        <a:bodyPr/>
        <a:lstStyle/>
        <a:p>
          <a:endParaRPr lang="en-IE"/>
        </a:p>
      </dgm:t>
    </dgm:pt>
    <dgm:pt modelId="{065850F8-6505-452A-9D10-55E532F8A804}" type="sibTrans" cxnId="{4B097F58-A506-4713-A127-CF14F9B92ED7}">
      <dgm:prSet/>
      <dgm:spPr/>
      <dgm:t>
        <a:bodyPr/>
        <a:lstStyle/>
        <a:p>
          <a:endParaRPr lang="en-IE"/>
        </a:p>
      </dgm:t>
    </dgm:pt>
    <dgm:pt modelId="{26E24889-D736-4D4B-8B00-C33CE0805439}">
      <dgm:prSet/>
      <dgm:spPr/>
      <dgm:t>
        <a:bodyPr/>
        <a:lstStyle/>
        <a:p>
          <a:r>
            <a:rPr lang="en-US" dirty="0"/>
            <a:t>Process allowed to execute</a:t>
          </a:r>
        </a:p>
      </dgm:t>
    </dgm:pt>
    <dgm:pt modelId="{49205753-86A6-4839-9DD9-903E82BD10B2}" type="parTrans" cxnId="{A27827BF-01EA-409C-9192-1422C7C57473}">
      <dgm:prSet/>
      <dgm:spPr/>
      <dgm:t>
        <a:bodyPr/>
        <a:lstStyle/>
        <a:p>
          <a:endParaRPr lang="en-IE"/>
        </a:p>
      </dgm:t>
    </dgm:pt>
    <dgm:pt modelId="{7091967E-1B08-477D-9FFA-2E2CFA2D24B9}" type="sibTrans" cxnId="{A27827BF-01EA-409C-9192-1422C7C57473}">
      <dgm:prSet/>
      <dgm:spPr/>
      <dgm:t>
        <a:bodyPr/>
        <a:lstStyle/>
        <a:p>
          <a:endParaRPr lang="en-IE"/>
        </a:p>
      </dgm:t>
    </dgm:pt>
    <dgm:pt modelId="{EF7262E9-2734-4561-BE41-9AEBE441CE23}">
      <dgm:prSet/>
      <dgm:spPr/>
      <dgm:t>
        <a:bodyPr/>
        <a:lstStyle/>
        <a:p>
          <a:r>
            <a:rPr lang="en-US"/>
            <a:t>Process Injection (for monitoring)</a:t>
          </a:r>
        </a:p>
      </dgm:t>
    </dgm:pt>
    <dgm:pt modelId="{4060D1C4-B0B2-49C3-9A37-A2D8C152D237}" type="parTrans" cxnId="{907EAFC6-9ACF-44D6-AE82-A7A5BFD465E6}">
      <dgm:prSet/>
      <dgm:spPr/>
      <dgm:t>
        <a:bodyPr/>
        <a:lstStyle/>
        <a:p>
          <a:endParaRPr lang="en-IE"/>
        </a:p>
      </dgm:t>
    </dgm:pt>
    <dgm:pt modelId="{87F5ACC0-EDC6-4E25-A297-2717DE5A0B3E}" type="sibTrans" cxnId="{907EAFC6-9ACF-44D6-AE82-A7A5BFD465E6}">
      <dgm:prSet/>
      <dgm:spPr/>
      <dgm:t>
        <a:bodyPr/>
        <a:lstStyle/>
        <a:p>
          <a:endParaRPr lang="en-IE"/>
        </a:p>
      </dgm:t>
    </dgm:pt>
    <dgm:pt modelId="{D4691027-86B7-4DEB-9CA4-7B7DDA273DE6}">
      <dgm:prSet/>
      <dgm:spPr/>
      <dgm:t>
        <a:bodyPr/>
        <a:lstStyle/>
        <a:p>
          <a:r>
            <a:rPr lang="en-US" dirty="0"/>
            <a:t>Validate Trust</a:t>
          </a:r>
        </a:p>
      </dgm:t>
    </dgm:pt>
    <dgm:pt modelId="{03A2201D-0D84-4E22-A6A3-AFEA1FA56E84}" type="parTrans" cxnId="{50EDC5EE-C75A-49C0-8062-EBD8A5D2FC3A}">
      <dgm:prSet/>
      <dgm:spPr/>
      <dgm:t>
        <a:bodyPr/>
        <a:lstStyle/>
        <a:p>
          <a:endParaRPr lang="en-IE"/>
        </a:p>
      </dgm:t>
    </dgm:pt>
    <dgm:pt modelId="{DBCF3B05-CC82-4813-B87F-CB335B412634}" type="sibTrans" cxnId="{50EDC5EE-C75A-49C0-8062-EBD8A5D2FC3A}">
      <dgm:prSet/>
      <dgm:spPr/>
      <dgm:t>
        <a:bodyPr/>
        <a:lstStyle/>
        <a:p>
          <a:endParaRPr lang="en-IE"/>
        </a:p>
      </dgm:t>
    </dgm:pt>
    <dgm:pt modelId="{B4485DD0-5413-4908-A6CC-3D1CAC7F07A6}">
      <dgm:prSet/>
      <dgm:spPr/>
      <dgm:t>
        <a:bodyPr/>
        <a:lstStyle/>
        <a:p>
          <a:r>
            <a:rPr lang="en-US" dirty="0"/>
            <a:t>Signed </a:t>
          </a:r>
          <a:r>
            <a:rPr lang="en-US" dirty="0">
              <a:sym typeface="Wingdings" panose="05000000000000000000" pitchFamily="2" charset="2"/>
            </a:rPr>
            <a:t></a:t>
          </a:r>
          <a:endParaRPr lang="en-US" dirty="0"/>
        </a:p>
      </dgm:t>
    </dgm:pt>
    <dgm:pt modelId="{D08F4D4D-705A-43F4-91F2-4B28267F4E58}" type="parTrans" cxnId="{C427798C-0277-44C0-B6DC-2841779936AE}">
      <dgm:prSet/>
      <dgm:spPr/>
      <dgm:t>
        <a:bodyPr/>
        <a:lstStyle/>
        <a:p>
          <a:endParaRPr lang="en-IE"/>
        </a:p>
      </dgm:t>
    </dgm:pt>
    <dgm:pt modelId="{4071298E-A4BB-4CC7-9F45-03E7149AFF35}" type="sibTrans" cxnId="{C427798C-0277-44C0-B6DC-2841779936AE}">
      <dgm:prSet/>
      <dgm:spPr/>
      <dgm:t>
        <a:bodyPr/>
        <a:lstStyle/>
        <a:p>
          <a:endParaRPr lang="en-IE"/>
        </a:p>
      </dgm:t>
    </dgm:pt>
    <dgm:pt modelId="{E832E729-7BB1-44FA-BAA1-F86011B76EBF}">
      <dgm:prSet/>
      <dgm:spPr/>
      <dgm:t>
        <a:bodyPr/>
        <a:lstStyle/>
        <a:p>
          <a:r>
            <a:rPr lang="en-US" dirty="0"/>
            <a:t>Determination</a:t>
          </a:r>
        </a:p>
      </dgm:t>
    </dgm:pt>
    <dgm:pt modelId="{47DEB505-C2EF-4EC8-89D6-8E4D941278DF}" type="parTrans" cxnId="{58CFDFCF-5D67-4EDA-9D52-44616EA4FA53}">
      <dgm:prSet/>
      <dgm:spPr/>
      <dgm:t>
        <a:bodyPr/>
        <a:lstStyle/>
        <a:p>
          <a:endParaRPr lang="en-IE"/>
        </a:p>
      </dgm:t>
    </dgm:pt>
    <dgm:pt modelId="{1C56E381-29FA-41AF-B79A-BB3193895FD6}" type="sibTrans" cxnId="{58CFDFCF-5D67-4EDA-9D52-44616EA4FA53}">
      <dgm:prSet/>
      <dgm:spPr/>
      <dgm:t>
        <a:bodyPr/>
        <a:lstStyle/>
        <a:p>
          <a:endParaRPr lang="en-IE"/>
        </a:p>
      </dgm:t>
    </dgm:pt>
    <dgm:pt modelId="{9CB19984-165C-445F-8A9C-F713320B3465}">
      <dgm:prSet/>
      <dgm:spPr/>
      <dgm:t>
        <a:bodyPr/>
        <a:lstStyle/>
        <a:p>
          <a:r>
            <a:rPr lang="en-US" dirty="0"/>
            <a:t>Rules Engine</a:t>
          </a:r>
        </a:p>
      </dgm:t>
    </dgm:pt>
    <dgm:pt modelId="{D0DA927B-32A4-4E96-9D2E-FF6E5A348716}" type="parTrans" cxnId="{A28F00C6-BBAB-4FCE-9044-63979D405548}">
      <dgm:prSet/>
      <dgm:spPr/>
      <dgm:t>
        <a:bodyPr/>
        <a:lstStyle/>
        <a:p>
          <a:endParaRPr lang="en-IE"/>
        </a:p>
      </dgm:t>
    </dgm:pt>
    <dgm:pt modelId="{4430EFCD-88C2-49DB-B2B5-A5340AB8B690}" type="sibTrans" cxnId="{A28F00C6-BBAB-4FCE-9044-63979D405548}">
      <dgm:prSet/>
      <dgm:spPr/>
      <dgm:t>
        <a:bodyPr/>
        <a:lstStyle/>
        <a:p>
          <a:endParaRPr lang="en-IE"/>
        </a:p>
      </dgm:t>
    </dgm:pt>
    <dgm:pt modelId="{48B8C537-CAC8-4EBE-9AA6-7D637EBC33C9}">
      <dgm:prSet/>
      <dgm:spPr/>
      <dgm:t>
        <a:bodyPr/>
        <a:lstStyle/>
        <a:p>
          <a:r>
            <a:rPr lang="en-US" dirty="0"/>
            <a:t>ML</a:t>
          </a:r>
        </a:p>
      </dgm:t>
    </dgm:pt>
    <dgm:pt modelId="{24D1039D-65C5-4C4D-8DC7-5612C0317B20}" type="parTrans" cxnId="{63D4ED15-332F-4102-A408-17241E177BC9}">
      <dgm:prSet/>
      <dgm:spPr/>
      <dgm:t>
        <a:bodyPr/>
        <a:lstStyle/>
        <a:p>
          <a:endParaRPr lang="en-IE"/>
        </a:p>
      </dgm:t>
    </dgm:pt>
    <dgm:pt modelId="{BF222182-FC1E-483D-A96A-78E6BB2CE14E}" type="sibTrans" cxnId="{63D4ED15-332F-4102-A408-17241E177BC9}">
      <dgm:prSet/>
      <dgm:spPr/>
      <dgm:t>
        <a:bodyPr/>
        <a:lstStyle/>
        <a:p>
          <a:endParaRPr lang="en-IE"/>
        </a:p>
      </dgm:t>
    </dgm:pt>
    <dgm:pt modelId="{9D1400EE-5BF7-44BB-901A-B1C22DA5BE07}">
      <dgm:prSet/>
      <dgm:spPr/>
      <dgm:t>
        <a:bodyPr/>
        <a:lstStyle/>
        <a:p>
          <a:r>
            <a:rPr lang="en-US" dirty="0"/>
            <a:t>AI?</a:t>
          </a:r>
        </a:p>
      </dgm:t>
    </dgm:pt>
    <dgm:pt modelId="{CDEC5314-E647-4BBC-A723-00542E3A904F}" type="parTrans" cxnId="{B13D7EAE-C14F-4C24-8CEF-EB42ED85462A}">
      <dgm:prSet/>
      <dgm:spPr/>
      <dgm:t>
        <a:bodyPr/>
        <a:lstStyle/>
        <a:p>
          <a:endParaRPr lang="en-IE"/>
        </a:p>
      </dgm:t>
    </dgm:pt>
    <dgm:pt modelId="{C50BC307-FFEF-4C5E-A66D-1145368BAD4F}" type="sibTrans" cxnId="{B13D7EAE-C14F-4C24-8CEF-EB42ED85462A}">
      <dgm:prSet/>
      <dgm:spPr/>
      <dgm:t>
        <a:bodyPr/>
        <a:lstStyle/>
        <a:p>
          <a:endParaRPr lang="en-IE"/>
        </a:p>
      </dgm:t>
    </dgm:pt>
    <dgm:pt modelId="{A09B1619-D91B-4822-8FD4-9EA57853F1BD}">
      <dgm:prSet/>
      <dgm:spPr/>
      <dgm:t>
        <a:bodyPr/>
        <a:lstStyle/>
        <a:p>
          <a:r>
            <a:rPr lang="en-US" dirty="0"/>
            <a:t>Embryonic Process</a:t>
          </a:r>
        </a:p>
      </dgm:t>
    </dgm:pt>
    <dgm:pt modelId="{7DDFD181-ED52-4572-83B3-EB339F68DD4F}" type="parTrans" cxnId="{2ECBF261-9399-4258-89B3-7B146849D277}">
      <dgm:prSet/>
      <dgm:spPr/>
      <dgm:t>
        <a:bodyPr/>
        <a:lstStyle/>
        <a:p>
          <a:endParaRPr lang="en-IE"/>
        </a:p>
      </dgm:t>
    </dgm:pt>
    <dgm:pt modelId="{01F56C32-4385-4840-BA59-07DC2826AF07}" type="sibTrans" cxnId="{2ECBF261-9399-4258-89B3-7B146849D277}">
      <dgm:prSet/>
      <dgm:spPr/>
      <dgm:t>
        <a:bodyPr/>
        <a:lstStyle/>
        <a:p>
          <a:endParaRPr lang="en-IE"/>
        </a:p>
      </dgm:t>
    </dgm:pt>
    <dgm:pt modelId="{D0EC943F-008B-4C76-A36F-E46A8EFC4D4C}">
      <dgm:prSet/>
      <dgm:spPr/>
      <dgm:t>
        <a:bodyPr/>
        <a:lstStyle/>
        <a:p>
          <a:r>
            <a:rPr lang="en-US" dirty="0"/>
            <a:t>Patterns (Various Strategies)</a:t>
          </a:r>
        </a:p>
      </dgm:t>
    </dgm:pt>
    <dgm:pt modelId="{68310EA6-D840-42F3-8303-EA98BFD0AA78}" type="parTrans" cxnId="{2BDD5932-989B-4AE7-88A0-26693E537FDF}">
      <dgm:prSet/>
      <dgm:spPr/>
      <dgm:t>
        <a:bodyPr/>
        <a:lstStyle/>
        <a:p>
          <a:endParaRPr lang="en-IE"/>
        </a:p>
      </dgm:t>
    </dgm:pt>
    <dgm:pt modelId="{06AE83AE-67F5-429E-81CF-462BAE5C4674}" type="sibTrans" cxnId="{2BDD5932-989B-4AE7-88A0-26693E537FDF}">
      <dgm:prSet/>
      <dgm:spPr/>
      <dgm:t>
        <a:bodyPr/>
        <a:lstStyle/>
        <a:p>
          <a:endParaRPr lang="en-IE"/>
        </a:p>
      </dgm:t>
    </dgm:pt>
    <dgm:pt modelId="{EA45C27F-4D4E-49C9-9E3F-689A7F1391BF}">
      <dgm:prSet/>
      <dgm:spPr/>
      <dgm:t>
        <a:bodyPr/>
        <a:lstStyle/>
        <a:p>
          <a:r>
            <a:rPr lang="en-US" dirty="0"/>
            <a:t>Apply Rules (Static*)</a:t>
          </a:r>
        </a:p>
      </dgm:t>
    </dgm:pt>
    <dgm:pt modelId="{0E1FCFEB-9B6F-4722-B0AE-737D77BF14AE}" type="parTrans" cxnId="{E91AFF96-11C1-47CA-B58F-F21F50B6D0D6}">
      <dgm:prSet/>
      <dgm:spPr/>
      <dgm:t>
        <a:bodyPr/>
        <a:lstStyle/>
        <a:p>
          <a:endParaRPr lang="en-IE"/>
        </a:p>
      </dgm:t>
    </dgm:pt>
    <dgm:pt modelId="{26A3CD83-8C19-436C-A26B-272C269363F5}" type="sibTrans" cxnId="{E91AFF96-11C1-47CA-B58F-F21F50B6D0D6}">
      <dgm:prSet/>
      <dgm:spPr/>
      <dgm:t>
        <a:bodyPr/>
        <a:lstStyle/>
        <a:p>
          <a:endParaRPr lang="en-IE"/>
        </a:p>
      </dgm:t>
    </dgm:pt>
    <dgm:pt modelId="{5B317605-9B74-4557-A04A-9117B0CB767D}">
      <dgm:prSet/>
      <dgm:spPr/>
      <dgm:t>
        <a:bodyPr/>
        <a:lstStyle/>
        <a:p>
          <a:r>
            <a:rPr lang="en-US" dirty="0"/>
            <a:t>Local/Remote Processing</a:t>
          </a:r>
        </a:p>
      </dgm:t>
    </dgm:pt>
    <dgm:pt modelId="{CD917F83-B69C-4BFA-AA39-1C2CAD196B31}" type="parTrans" cxnId="{0650E7B8-BFCB-4772-9EDD-175485BFF962}">
      <dgm:prSet/>
      <dgm:spPr/>
      <dgm:t>
        <a:bodyPr/>
        <a:lstStyle/>
        <a:p>
          <a:endParaRPr lang="en-IE"/>
        </a:p>
      </dgm:t>
    </dgm:pt>
    <dgm:pt modelId="{A4A3035B-6101-4A99-9BFA-C58088EE700F}" type="sibTrans" cxnId="{0650E7B8-BFCB-4772-9EDD-175485BFF962}">
      <dgm:prSet/>
      <dgm:spPr/>
      <dgm:t>
        <a:bodyPr/>
        <a:lstStyle/>
        <a:p>
          <a:endParaRPr lang="en-IE"/>
        </a:p>
      </dgm:t>
    </dgm:pt>
    <dgm:pt modelId="{738AEEAB-E069-4927-94CA-361C4A350415}">
      <dgm:prSet/>
      <dgm:spPr/>
      <dgm:t>
        <a:bodyPr/>
        <a:lstStyle/>
        <a:p>
          <a:r>
            <a:rPr lang="en-US"/>
            <a:t>Process </a:t>
          </a:r>
          <a:r>
            <a:rPr lang="en-US" dirty="0"/>
            <a:t>Hooking (for self-protection)</a:t>
          </a:r>
        </a:p>
      </dgm:t>
    </dgm:pt>
    <dgm:pt modelId="{3D0A5D6A-9BA6-409C-BE9A-B7E1B6BE30EA}" type="parTrans" cxnId="{D562D370-DEE8-4E99-818E-28BCF527B6C3}">
      <dgm:prSet/>
      <dgm:spPr/>
      <dgm:t>
        <a:bodyPr/>
        <a:lstStyle/>
        <a:p>
          <a:endParaRPr lang="en-IE"/>
        </a:p>
      </dgm:t>
    </dgm:pt>
    <dgm:pt modelId="{054B87FB-C61A-41BC-92E3-063E162D4050}" type="sibTrans" cxnId="{D562D370-DEE8-4E99-818E-28BCF527B6C3}">
      <dgm:prSet/>
      <dgm:spPr/>
      <dgm:t>
        <a:bodyPr/>
        <a:lstStyle/>
        <a:p>
          <a:endParaRPr lang="en-IE"/>
        </a:p>
      </dgm:t>
    </dgm:pt>
    <dgm:pt modelId="{5DF41C6F-BABF-4B10-A9B1-756A0E801472}">
      <dgm:prSet/>
      <dgm:spPr/>
      <dgm:t>
        <a:bodyPr/>
        <a:lstStyle/>
        <a:p>
          <a:r>
            <a:rPr lang="en-US" dirty="0"/>
            <a:t>Kernel-based</a:t>
          </a:r>
        </a:p>
      </dgm:t>
    </dgm:pt>
    <dgm:pt modelId="{DE9E1206-C9CB-4F5E-8F9F-3EB486E58C68}" type="parTrans" cxnId="{EF38B7C9-DC7B-4B90-9952-F828B2FA61DD}">
      <dgm:prSet/>
      <dgm:spPr/>
      <dgm:t>
        <a:bodyPr/>
        <a:lstStyle/>
        <a:p>
          <a:endParaRPr lang="en-IE"/>
        </a:p>
      </dgm:t>
    </dgm:pt>
    <dgm:pt modelId="{DCEA71EB-1E33-448C-83EE-5F3A256E434E}" type="sibTrans" cxnId="{EF38B7C9-DC7B-4B90-9952-F828B2FA61DD}">
      <dgm:prSet/>
      <dgm:spPr/>
      <dgm:t>
        <a:bodyPr/>
        <a:lstStyle/>
        <a:p>
          <a:endParaRPr lang="en-IE"/>
        </a:p>
      </dgm:t>
    </dgm:pt>
    <dgm:pt modelId="{85E1264F-62BD-410D-BBA2-760AE9C06B94}">
      <dgm:prSet/>
      <dgm:spPr/>
      <dgm:t>
        <a:bodyPr/>
        <a:lstStyle/>
        <a:p>
          <a:r>
            <a:rPr lang="en-US" dirty="0"/>
            <a:t>Check signature</a:t>
          </a:r>
        </a:p>
      </dgm:t>
    </dgm:pt>
    <dgm:pt modelId="{D6A1AE13-6801-48B6-8EA7-C0E36E4564E1}" type="parTrans" cxnId="{5B793D02-2BF1-42C6-ABC7-D1525CF8E90A}">
      <dgm:prSet/>
      <dgm:spPr/>
      <dgm:t>
        <a:bodyPr/>
        <a:lstStyle/>
        <a:p>
          <a:endParaRPr lang="en-IE"/>
        </a:p>
      </dgm:t>
    </dgm:pt>
    <dgm:pt modelId="{729FAE05-AF1D-4605-8B1C-01ACE1CF0304}" type="sibTrans" cxnId="{5B793D02-2BF1-42C6-ABC7-D1525CF8E90A}">
      <dgm:prSet/>
      <dgm:spPr/>
      <dgm:t>
        <a:bodyPr/>
        <a:lstStyle/>
        <a:p>
          <a:endParaRPr lang="en-IE"/>
        </a:p>
      </dgm:t>
    </dgm:pt>
    <dgm:pt modelId="{96AD6CBD-36C0-4917-9475-75FBCC5DA452}">
      <dgm:prSet/>
      <dgm:spPr/>
      <dgm:t>
        <a:bodyPr/>
        <a:lstStyle/>
        <a:p>
          <a:r>
            <a:rPr lang="en-US" dirty="0"/>
            <a:t>Known Good/Bad</a:t>
          </a:r>
        </a:p>
      </dgm:t>
    </dgm:pt>
    <dgm:pt modelId="{E3B8EA32-B0E7-4DC4-97E4-DF7C6F399769}" type="parTrans" cxnId="{7A7434C0-6700-4043-A65E-EE19AB3FB2E9}">
      <dgm:prSet/>
      <dgm:spPr/>
      <dgm:t>
        <a:bodyPr/>
        <a:lstStyle/>
        <a:p>
          <a:endParaRPr lang="en-IE"/>
        </a:p>
      </dgm:t>
    </dgm:pt>
    <dgm:pt modelId="{5791BEF6-125A-4DFE-BC77-016CA15B5A8C}" type="sibTrans" cxnId="{7A7434C0-6700-4043-A65E-EE19AB3FB2E9}">
      <dgm:prSet/>
      <dgm:spPr/>
      <dgm:t>
        <a:bodyPr/>
        <a:lstStyle/>
        <a:p>
          <a:endParaRPr lang="en-IE"/>
        </a:p>
      </dgm:t>
    </dgm:pt>
    <dgm:pt modelId="{46BBA105-3920-4213-A84E-EAADD1566CCD}">
      <dgm:prSet/>
      <dgm:spPr/>
      <dgm:t>
        <a:bodyPr/>
        <a:lstStyle/>
        <a:p>
          <a:r>
            <a:rPr lang="en-US" dirty="0"/>
            <a:t>Calculate File Hash</a:t>
          </a:r>
        </a:p>
      </dgm:t>
    </dgm:pt>
    <dgm:pt modelId="{47855902-3503-4A66-80E9-D0D797A60895}" type="parTrans" cxnId="{A71E9B13-1539-4CA9-8FAB-0472DD0F438C}">
      <dgm:prSet/>
      <dgm:spPr/>
      <dgm:t>
        <a:bodyPr/>
        <a:lstStyle/>
        <a:p>
          <a:endParaRPr lang="en-IE"/>
        </a:p>
      </dgm:t>
    </dgm:pt>
    <dgm:pt modelId="{705ADB3B-F7BB-4AE4-AFDB-6602CF37BBDB}" type="sibTrans" cxnId="{A71E9B13-1539-4CA9-8FAB-0472DD0F438C}">
      <dgm:prSet/>
      <dgm:spPr/>
      <dgm:t>
        <a:bodyPr/>
        <a:lstStyle/>
        <a:p>
          <a:endParaRPr lang="en-IE"/>
        </a:p>
      </dgm:t>
    </dgm:pt>
    <dgm:pt modelId="{A06D294D-9423-435B-A5F5-726557839D97}" type="pres">
      <dgm:prSet presAssocID="{62263B58-7952-433D-B58A-CB7E803D3321}" presName="Name0" presStyleCnt="0">
        <dgm:presLayoutVars>
          <dgm:dir/>
          <dgm:resizeHandles val="exact"/>
        </dgm:presLayoutVars>
      </dgm:prSet>
      <dgm:spPr/>
    </dgm:pt>
    <dgm:pt modelId="{0D485954-2D84-4B64-B479-01E72C0D3625}" type="pres">
      <dgm:prSet presAssocID="{4FEE4CE6-6649-469A-BFAB-CA46582ACC6F}" presName="composite" presStyleCnt="0"/>
      <dgm:spPr/>
    </dgm:pt>
    <dgm:pt modelId="{F3A7BAD2-D005-4174-B9C8-EDFFA3DBFA2E}" type="pres">
      <dgm:prSet presAssocID="{4FEE4CE6-6649-469A-BFAB-CA46582ACC6F}" presName="imagSh" presStyleLbl="bgImgPlac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B2D6B488-8D9B-4C54-A1C6-8D6F6583144D}" type="pres">
      <dgm:prSet presAssocID="{4FEE4CE6-6649-469A-BFAB-CA46582ACC6F}" presName="txNode" presStyleLbl="node1" presStyleIdx="0" presStyleCnt="5">
        <dgm:presLayoutVars>
          <dgm:bulletEnabled val="1"/>
        </dgm:presLayoutVars>
      </dgm:prSet>
      <dgm:spPr/>
    </dgm:pt>
    <dgm:pt modelId="{2024CEAE-AF6F-4303-B5DA-4DD6012FC6F9}" type="pres">
      <dgm:prSet presAssocID="{43C91D12-6FC0-425A-869A-7DBCCC283D1E}" presName="sibTrans" presStyleLbl="sibTrans2D1" presStyleIdx="0" presStyleCnt="4"/>
      <dgm:spPr/>
    </dgm:pt>
    <dgm:pt modelId="{C93DC28C-6D82-41DD-BF65-96FE96B37650}" type="pres">
      <dgm:prSet presAssocID="{43C91D12-6FC0-425A-869A-7DBCCC283D1E}" presName="connTx" presStyleLbl="sibTrans2D1" presStyleIdx="0" presStyleCnt="4"/>
      <dgm:spPr/>
    </dgm:pt>
    <dgm:pt modelId="{44CD0129-A7A5-4788-AEFF-F01F75E7018C}" type="pres">
      <dgm:prSet presAssocID="{D4691027-86B7-4DEB-9CA4-7B7DDA273DE6}" presName="composite" presStyleCnt="0"/>
      <dgm:spPr/>
    </dgm:pt>
    <dgm:pt modelId="{2B218E0A-799C-4B57-B332-0167CA9AC0CD}" type="pres">
      <dgm:prSet presAssocID="{D4691027-86B7-4DEB-9CA4-7B7DDA273DE6}" presName="imagSh" presStyleLbl="bgImgPlac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hield Tick with solid fill"/>
        </a:ext>
      </dgm:extLst>
    </dgm:pt>
    <dgm:pt modelId="{A0BEC2B3-08D5-43C4-9C65-D3B6068F6026}" type="pres">
      <dgm:prSet presAssocID="{D4691027-86B7-4DEB-9CA4-7B7DDA273DE6}" presName="txNode" presStyleLbl="node1" presStyleIdx="1" presStyleCnt="5">
        <dgm:presLayoutVars>
          <dgm:bulletEnabled val="1"/>
        </dgm:presLayoutVars>
      </dgm:prSet>
      <dgm:spPr/>
    </dgm:pt>
    <dgm:pt modelId="{F8DF98DF-FD75-4DF4-978A-00F8328918C7}" type="pres">
      <dgm:prSet presAssocID="{DBCF3B05-CC82-4813-B87F-CB335B412634}" presName="sibTrans" presStyleLbl="sibTrans2D1" presStyleIdx="1" presStyleCnt="4"/>
      <dgm:spPr/>
    </dgm:pt>
    <dgm:pt modelId="{7ED22590-849F-42AB-9867-82AC6545B64D}" type="pres">
      <dgm:prSet presAssocID="{DBCF3B05-CC82-4813-B87F-CB335B412634}" presName="connTx" presStyleLbl="sibTrans2D1" presStyleIdx="1" presStyleCnt="4"/>
      <dgm:spPr/>
    </dgm:pt>
    <dgm:pt modelId="{0BB0961F-32A2-4A83-8E1E-CF453D51FA0D}" type="pres">
      <dgm:prSet presAssocID="{9E03B16D-D9FD-437D-8C1A-26641A3BF5DE}" presName="composite" presStyleCnt="0"/>
      <dgm:spPr/>
    </dgm:pt>
    <dgm:pt modelId="{277F4218-72B0-497C-B73F-100E701416EE}" type="pres">
      <dgm:prSet presAssocID="{9E03B16D-D9FD-437D-8C1A-26641A3BF5DE}" presName="imagSh" presStyleLbl="bgImgPlac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65860016-E672-4A5D-B553-613E90AE8242}" type="pres">
      <dgm:prSet presAssocID="{9E03B16D-D9FD-437D-8C1A-26641A3BF5DE}" presName="txNode" presStyleLbl="node1" presStyleIdx="2" presStyleCnt="5">
        <dgm:presLayoutVars>
          <dgm:bulletEnabled val="1"/>
        </dgm:presLayoutVars>
      </dgm:prSet>
      <dgm:spPr/>
    </dgm:pt>
    <dgm:pt modelId="{3D15FDF5-09CE-4F84-A3A0-3BECD43522CC}" type="pres">
      <dgm:prSet presAssocID="{B6584F1E-0931-470B-B2D2-ABAF2B1CAB10}" presName="sibTrans" presStyleLbl="sibTrans2D1" presStyleIdx="2" presStyleCnt="4"/>
      <dgm:spPr/>
    </dgm:pt>
    <dgm:pt modelId="{47B6A22E-B44D-4ED8-A175-47D12BE088AF}" type="pres">
      <dgm:prSet presAssocID="{B6584F1E-0931-470B-B2D2-ABAF2B1CAB10}" presName="connTx" presStyleLbl="sibTrans2D1" presStyleIdx="2" presStyleCnt="4"/>
      <dgm:spPr/>
    </dgm:pt>
    <dgm:pt modelId="{EF36BD87-C483-4CE4-96A2-0F866D155DBB}" type="pres">
      <dgm:prSet presAssocID="{A1F04353-73FF-4A5A-9FB2-B367E4683F74}" presName="composite" presStyleCnt="0"/>
      <dgm:spPr/>
    </dgm:pt>
    <dgm:pt modelId="{30A9A11E-A3F8-494C-9F67-5018FBF7610F}" type="pres">
      <dgm:prSet presAssocID="{A1F04353-73FF-4A5A-9FB2-B367E4683F74}" presName="imagSh" presStyleLbl="bgImgPlac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Security camera with solid fill"/>
        </a:ext>
      </dgm:extLst>
    </dgm:pt>
    <dgm:pt modelId="{9E98DB18-67A4-4250-97B6-1B11600705CA}" type="pres">
      <dgm:prSet presAssocID="{A1F04353-73FF-4A5A-9FB2-B367E4683F74}" presName="txNode" presStyleLbl="node1" presStyleIdx="3" presStyleCnt="5">
        <dgm:presLayoutVars>
          <dgm:bulletEnabled val="1"/>
        </dgm:presLayoutVars>
      </dgm:prSet>
      <dgm:spPr/>
    </dgm:pt>
    <dgm:pt modelId="{357A42BB-2E38-4660-93D3-E1E84B10F210}" type="pres">
      <dgm:prSet presAssocID="{065850F8-6505-452A-9D10-55E532F8A804}" presName="sibTrans" presStyleLbl="sibTrans2D1" presStyleIdx="3" presStyleCnt="4"/>
      <dgm:spPr/>
    </dgm:pt>
    <dgm:pt modelId="{217038AB-4932-45A4-BFFD-48DD5DE9677A}" type="pres">
      <dgm:prSet presAssocID="{065850F8-6505-452A-9D10-55E532F8A804}" presName="connTx" presStyleLbl="sibTrans2D1" presStyleIdx="3" presStyleCnt="4"/>
      <dgm:spPr/>
    </dgm:pt>
    <dgm:pt modelId="{76F63C5E-E6ED-48E6-8E5B-3868C854BFF5}" type="pres">
      <dgm:prSet presAssocID="{E832E729-7BB1-44FA-BAA1-F86011B76EBF}" presName="composite" presStyleCnt="0"/>
      <dgm:spPr/>
    </dgm:pt>
    <dgm:pt modelId="{393DFD99-891E-4EF5-95EF-119670FBFD5F}" type="pres">
      <dgm:prSet presAssocID="{E832E729-7BB1-44FA-BAA1-F86011B76EBF}" presName="imagSh" presStyleLbl="b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Gavel with solid fill"/>
        </a:ext>
      </dgm:extLst>
    </dgm:pt>
    <dgm:pt modelId="{EAD776DA-6380-432F-B403-E9CAE5CF6173}" type="pres">
      <dgm:prSet presAssocID="{E832E729-7BB1-44FA-BAA1-F86011B76EBF}" presName="txNode" presStyleLbl="node1" presStyleIdx="4" presStyleCnt="5">
        <dgm:presLayoutVars>
          <dgm:bulletEnabled val="1"/>
        </dgm:presLayoutVars>
      </dgm:prSet>
      <dgm:spPr/>
    </dgm:pt>
  </dgm:ptLst>
  <dgm:cxnLst>
    <dgm:cxn modelId="{5B793D02-2BF1-42C6-ABC7-D1525CF8E90A}" srcId="{D4691027-86B7-4DEB-9CA4-7B7DDA273DE6}" destId="{85E1264F-62BD-410D-BBA2-760AE9C06B94}" srcOrd="3" destOrd="0" parTransId="{D6A1AE13-6801-48B6-8EA7-C0E36E4564E1}" sibTransId="{729FAE05-AF1D-4605-8B1C-01ACE1CF0304}"/>
    <dgm:cxn modelId="{57158D02-22F0-425D-96BC-DA9789483EAA}" type="presOf" srcId="{738AEEAB-E069-4927-94CA-361C4A350415}" destId="{9E98DB18-67A4-4250-97B6-1B11600705CA}" srcOrd="0" destOrd="2" presId="urn:microsoft.com/office/officeart/2005/8/layout/hProcess10"/>
    <dgm:cxn modelId="{6723C512-B245-46A9-A3BB-3523B9DE5C72}" type="presOf" srcId="{85E1264F-62BD-410D-BBA2-760AE9C06B94}" destId="{A0BEC2B3-08D5-43C4-9C65-D3B6068F6026}" srcOrd="0" destOrd="4" presId="urn:microsoft.com/office/officeart/2005/8/layout/hProcess10"/>
    <dgm:cxn modelId="{A71E9B13-1539-4CA9-8FAB-0472DD0F438C}" srcId="{D4691027-86B7-4DEB-9CA4-7B7DDA273DE6}" destId="{46BBA105-3920-4213-A84E-EAADD1566CCD}" srcOrd="2" destOrd="0" parTransId="{47855902-3503-4A66-80E9-D0D797A60895}" sibTransId="{705ADB3B-F7BB-4AE4-AFDB-6602CF37BBDB}"/>
    <dgm:cxn modelId="{63D4ED15-332F-4102-A408-17241E177BC9}" srcId="{E832E729-7BB1-44FA-BAA1-F86011B76EBF}" destId="{48B8C537-CAC8-4EBE-9AA6-7D637EBC33C9}" srcOrd="1" destOrd="0" parTransId="{24D1039D-65C5-4C4D-8DC7-5612C0317B20}" sibTransId="{BF222182-FC1E-483D-A96A-78E6BB2CE14E}"/>
    <dgm:cxn modelId="{A6CAFB19-279C-475C-BA43-BD910983F96E}" type="presOf" srcId="{46BBA105-3920-4213-A84E-EAADD1566CCD}" destId="{A0BEC2B3-08D5-43C4-9C65-D3B6068F6026}" srcOrd="0" destOrd="3" presId="urn:microsoft.com/office/officeart/2005/8/layout/hProcess10"/>
    <dgm:cxn modelId="{2BDD5932-989B-4AE7-88A0-26693E537FDF}" srcId="{9E03B16D-D9FD-437D-8C1A-26641A3BF5DE}" destId="{D0EC943F-008B-4C76-A36F-E46A8EFC4D4C}" srcOrd="2" destOrd="0" parTransId="{68310EA6-D840-42F3-8303-EA98BFD0AA78}" sibTransId="{06AE83AE-67F5-429E-81CF-462BAE5C4674}"/>
    <dgm:cxn modelId="{80705333-397B-4615-A97D-1F27CB133011}" srcId="{9E03B16D-D9FD-437D-8C1A-26641A3BF5DE}" destId="{377EC93D-AC40-4AB2-A21C-543182830E28}" srcOrd="1" destOrd="0" parTransId="{7FF56B4E-8BED-4B6C-A97C-02CCAD27DE13}" sibTransId="{0C0256C7-4C08-443F-9D6F-14B8260E9483}"/>
    <dgm:cxn modelId="{CEC5593A-5F19-433D-B070-5D7C602B6790}" srcId="{4FEE4CE6-6649-469A-BFAB-CA46582ACC6F}" destId="{210CC838-9786-4482-A0DA-CF71E0BBF1BF}" srcOrd="0" destOrd="0" parTransId="{84C6132E-7D1E-4B24-8B37-B1D5218B1749}" sibTransId="{CB5F13D2-CEDD-4308-A8E5-E86F4DAF2FDC}"/>
    <dgm:cxn modelId="{4702C93C-5119-4A34-9A0A-20A854A24E49}" type="presOf" srcId="{A09B1619-D91B-4822-8FD4-9EA57853F1BD}" destId="{B2D6B488-8D9B-4C54-A1C6-8D6F6583144D}" srcOrd="0" destOrd="2" presId="urn:microsoft.com/office/officeart/2005/8/layout/hProcess10"/>
    <dgm:cxn modelId="{559DA940-B006-4E46-BAD5-2F72A2DE1BC3}" type="presOf" srcId="{DBCF3B05-CC82-4813-B87F-CB335B412634}" destId="{F8DF98DF-FD75-4DF4-978A-00F8328918C7}" srcOrd="0" destOrd="0" presId="urn:microsoft.com/office/officeart/2005/8/layout/hProcess10"/>
    <dgm:cxn modelId="{E1EAC540-3004-4C04-9505-E8D29B98197B}" type="presOf" srcId="{9CB19984-165C-445F-8A9C-F713320B3465}" destId="{EAD776DA-6380-432F-B403-E9CAE5CF6173}" srcOrd="0" destOrd="1" presId="urn:microsoft.com/office/officeart/2005/8/layout/hProcess10"/>
    <dgm:cxn modelId="{A3FD1D5C-1C0B-4810-94A9-6E0E491F9C20}" type="presOf" srcId="{D0EC943F-008B-4C76-A36F-E46A8EFC4D4C}" destId="{65860016-E672-4A5D-B553-613E90AE8242}" srcOrd="0" destOrd="3" presId="urn:microsoft.com/office/officeart/2005/8/layout/hProcess10"/>
    <dgm:cxn modelId="{73258461-EB3B-4F92-B058-B2E3F7EBA306}" type="presOf" srcId="{2BB41AAC-4272-4F3A-A11F-1145E150FFAE}" destId="{65860016-E672-4A5D-B553-613E90AE8242}" srcOrd="0" destOrd="1" presId="urn:microsoft.com/office/officeart/2005/8/layout/hProcess10"/>
    <dgm:cxn modelId="{A789EC41-448A-48ED-902D-AA67C7F2C7DE}" type="presOf" srcId="{62263B58-7952-433D-B58A-CB7E803D3321}" destId="{A06D294D-9423-435B-A5F5-726557839D97}" srcOrd="0" destOrd="0" presId="urn:microsoft.com/office/officeart/2005/8/layout/hProcess10"/>
    <dgm:cxn modelId="{2ECBF261-9399-4258-89B3-7B146849D277}" srcId="{4FEE4CE6-6649-469A-BFAB-CA46582ACC6F}" destId="{A09B1619-D91B-4822-8FD4-9EA57853F1BD}" srcOrd="1" destOrd="0" parTransId="{7DDFD181-ED52-4572-83B3-EB339F68DD4F}" sibTransId="{01F56C32-4385-4840-BA59-07DC2826AF07}"/>
    <dgm:cxn modelId="{146BFE62-06BA-4738-A23E-47D13D627FF1}" type="presOf" srcId="{B6584F1E-0931-470B-B2D2-ABAF2B1CAB10}" destId="{3D15FDF5-09CE-4F84-A3A0-3BECD43522CC}" srcOrd="0" destOrd="0" presId="urn:microsoft.com/office/officeart/2005/8/layout/hProcess10"/>
    <dgm:cxn modelId="{D7D1E844-7D42-476C-B22E-F6A90D25C9AD}" type="presOf" srcId="{B6584F1E-0931-470B-B2D2-ABAF2B1CAB10}" destId="{47B6A22E-B44D-4ED8-A175-47D12BE088AF}" srcOrd="1" destOrd="0" presId="urn:microsoft.com/office/officeart/2005/8/layout/hProcess10"/>
    <dgm:cxn modelId="{C41CC445-C280-4C73-9C42-F5A194F48B23}" type="presOf" srcId="{D4691027-86B7-4DEB-9CA4-7B7DDA273DE6}" destId="{A0BEC2B3-08D5-43C4-9C65-D3B6068F6026}" srcOrd="0" destOrd="0" presId="urn:microsoft.com/office/officeart/2005/8/layout/hProcess10"/>
    <dgm:cxn modelId="{B50D054A-A49F-4C0A-8184-837325C71CA9}" type="presOf" srcId="{A1F04353-73FF-4A5A-9FB2-B367E4683F74}" destId="{9E98DB18-67A4-4250-97B6-1B11600705CA}" srcOrd="0" destOrd="0" presId="urn:microsoft.com/office/officeart/2005/8/layout/hProcess10"/>
    <dgm:cxn modelId="{5E385B4D-7CD4-4159-9613-CC70DBFCA78E}" type="presOf" srcId="{EA45C27F-4D4E-49C9-9E3F-689A7F1391BF}" destId="{65860016-E672-4A5D-B553-613E90AE8242}" srcOrd="0" destOrd="4" presId="urn:microsoft.com/office/officeart/2005/8/layout/hProcess10"/>
    <dgm:cxn modelId="{D562D370-DEE8-4E99-818E-28BCF527B6C3}" srcId="{A1F04353-73FF-4A5A-9FB2-B367E4683F74}" destId="{738AEEAB-E069-4927-94CA-361C4A350415}" srcOrd="1" destOrd="0" parTransId="{3D0A5D6A-9BA6-409C-BE9A-B7E1B6BE30EA}" sibTransId="{054B87FB-C61A-41BC-92E3-063E162D4050}"/>
    <dgm:cxn modelId="{CCCB0572-0913-46BF-B4D6-4F7FA1BCA0DF}" type="presOf" srcId="{210CC838-9786-4482-A0DA-CF71E0BBF1BF}" destId="{B2D6B488-8D9B-4C54-A1C6-8D6F6583144D}" srcOrd="0" destOrd="1" presId="urn:microsoft.com/office/officeart/2005/8/layout/hProcess10"/>
    <dgm:cxn modelId="{D7EA0153-E8A8-43B7-AC3B-6B55B92F6611}" type="presOf" srcId="{9E03B16D-D9FD-437D-8C1A-26641A3BF5DE}" destId="{65860016-E672-4A5D-B553-613E90AE8242}" srcOrd="0" destOrd="0" presId="urn:microsoft.com/office/officeart/2005/8/layout/hProcess10"/>
    <dgm:cxn modelId="{1CC37E74-713C-4EE5-8B6E-B5A3FDE67365}" type="presOf" srcId="{48B8C537-CAC8-4EBE-9AA6-7D637EBC33C9}" destId="{EAD776DA-6380-432F-B403-E9CAE5CF6173}" srcOrd="0" destOrd="2" presId="urn:microsoft.com/office/officeart/2005/8/layout/hProcess10"/>
    <dgm:cxn modelId="{4B097F58-A506-4713-A127-CF14F9B92ED7}" srcId="{62263B58-7952-433D-B58A-CB7E803D3321}" destId="{A1F04353-73FF-4A5A-9FB2-B367E4683F74}" srcOrd="3" destOrd="0" parTransId="{AEB4E366-B730-4427-8149-A32CE5448BCE}" sibTransId="{065850F8-6505-452A-9D10-55E532F8A804}"/>
    <dgm:cxn modelId="{70076D59-89A8-4FEC-8D6E-37C697D7CEAF}" srcId="{9E03B16D-D9FD-437D-8C1A-26641A3BF5DE}" destId="{2BB41AAC-4272-4F3A-A11F-1145E150FFAE}" srcOrd="0" destOrd="0" parTransId="{00C3ACC4-4FE2-4FD2-AC28-99D055930413}" sibTransId="{6CCDAF4D-9E5A-43C7-A63C-97E58E565800}"/>
    <dgm:cxn modelId="{ACA9265A-9F5E-4A6A-8809-D3503104699C}" type="presOf" srcId="{065850F8-6505-452A-9D10-55E532F8A804}" destId="{217038AB-4932-45A4-BFFD-48DD5DE9677A}" srcOrd="1" destOrd="0" presId="urn:microsoft.com/office/officeart/2005/8/layout/hProcess10"/>
    <dgm:cxn modelId="{5CC17B7F-1A89-4549-9753-B57740C01D68}" type="presOf" srcId="{9D1400EE-5BF7-44BB-901A-B1C22DA5BE07}" destId="{EAD776DA-6380-432F-B403-E9CAE5CF6173}" srcOrd="0" destOrd="3" presId="urn:microsoft.com/office/officeart/2005/8/layout/hProcess10"/>
    <dgm:cxn modelId="{C427798C-0277-44C0-B6DC-2841779936AE}" srcId="{D4691027-86B7-4DEB-9CA4-7B7DDA273DE6}" destId="{B4485DD0-5413-4908-A6CC-3D1CAC7F07A6}" srcOrd="0" destOrd="0" parTransId="{D08F4D4D-705A-43F4-91F2-4B28267F4E58}" sibTransId="{4071298E-A4BB-4CC7-9F45-03E7149AFF35}"/>
    <dgm:cxn modelId="{E91AFF96-11C1-47CA-B58F-F21F50B6D0D6}" srcId="{9E03B16D-D9FD-437D-8C1A-26641A3BF5DE}" destId="{EA45C27F-4D4E-49C9-9E3F-689A7F1391BF}" srcOrd="3" destOrd="0" parTransId="{0E1FCFEB-9B6F-4722-B0AE-737D77BF14AE}" sibTransId="{26A3CD83-8C19-436C-A26B-272C269363F5}"/>
    <dgm:cxn modelId="{62E217A5-37D7-4389-89B4-D5790C9E6007}" type="presOf" srcId="{26E24889-D736-4D4B-8B00-C33CE0805439}" destId="{9E98DB18-67A4-4250-97B6-1B11600705CA}" srcOrd="0" destOrd="1" presId="urn:microsoft.com/office/officeart/2005/8/layout/hProcess10"/>
    <dgm:cxn modelId="{B13D7EAE-C14F-4C24-8CEF-EB42ED85462A}" srcId="{E832E729-7BB1-44FA-BAA1-F86011B76EBF}" destId="{9D1400EE-5BF7-44BB-901A-B1C22DA5BE07}" srcOrd="2" destOrd="0" parTransId="{CDEC5314-E647-4BBC-A723-00542E3A904F}" sibTransId="{C50BC307-FFEF-4C5E-A66D-1145368BAD4F}"/>
    <dgm:cxn modelId="{A523EDB1-A752-4BCF-92EA-5DC19D1926FA}" type="presOf" srcId="{43C91D12-6FC0-425A-869A-7DBCCC283D1E}" destId="{C93DC28C-6D82-41DD-BF65-96FE96B37650}" srcOrd="1" destOrd="0" presId="urn:microsoft.com/office/officeart/2005/8/layout/hProcess10"/>
    <dgm:cxn modelId="{4EBD17B3-7F19-49E6-87F6-17D8D1999BBE}" type="presOf" srcId="{EF7262E9-2734-4561-BE41-9AEBE441CE23}" destId="{9E98DB18-67A4-4250-97B6-1B11600705CA}" srcOrd="0" destOrd="3" presId="urn:microsoft.com/office/officeart/2005/8/layout/hProcess10"/>
    <dgm:cxn modelId="{732046B3-6D4D-484A-A34B-5963ACE20AAE}" type="presOf" srcId="{43C91D12-6FC0-425A-869A-7DBCCC283D1E}" destId="{2024CEAE-AF6F-4303-B5DA-4DD6012FC6F9}" srcOrd="0" destOrd="0" presId="urn:microsoft.com/office/officeart/2005/8/layout/hProcess10"/>
    <dgm:cxn modelId="{D2F820B8-562C-439B-8C30-C2CD63650D48}" type="presOf" srcId="{065850F8-6505-452A-9D10-55E532F8A804}" destId="{357A42BB-2E38-4660-93D3-E1E84B10F210}" srcOrd="0" destOrd="0" presId="urn:microsoft.com/office/officeart/2005/8/layout/hProcess10"/>
    <dgm:cxn modelId="{0650E7B8-BFCB-4772-9EDD-175485BFF962}" srcId="{E832E729-7BB1-44FA-BAA1-F86011B76EBF}" destId="{5B317605-9B74-4557-A04A-9117B0CB767D}" srcOrd="3" destOrd="0" parTransId="{CD917F83-B69C-4BFA-AA39-1C2CAD196B31}" sibTransId="{A4A3035B-6101-4A99-9BFA-C58088EE700F}"/>
    <dgm:cxn modelId="{A27827BF-01EA-409C-9192-1422C7C57473}" srcId="{A1F04353-73FF-4A5A-9FB2-B367E4683F74}" destId="{26E24889-D736-4D4B-8B00-C33CE0805439}" srcOrd="0" destOrd="0" parTransId="{49205753-86A6-4839-9DD9-903E82BD10B2}" sibTransId="{7091967E-1B08-477D-9FFA-2E2CFA2D24B9}"/>
    <dgm:cxn modelId="{7A7434C0-6700-4043-A65E-EE19AB3FB2E9}" srcId="{85E1264F-62BD-410D-BBA2-760AE9C06B94}" destId="{96AD6CBD-36C0-4917-9475-75FBCC5DA452}" srcOrd="0" destOrd="0" parTransId="{E3B8EA32-B0E7-4DC4-97E4-DF7C6F399769}" sibTransId="{5791BEF6-125A-4DFE-BC77-016CA15B5A8C}"/>
    <dgm:cxn modelId="{A28F00C6-BBAB-4FCE-9044-63979D405548}" srcId="{E832E729-7BB1-44FA-BAA1-F86011B76EBF}" destId="{9CB19984-165C-445F-8A9C-F713320B3465}" srcOrd="0" destOrd="0" parTransId="{D0DA927B-32A4-4E96-9D2E-FF6E5A348716}" sibTransId="{4430EFCD-88C2-49DB-B2B5-A5340AB8B690}"/>
    <dgm:cxn modelId="{907EAFC6-9ACF-44D6-AE82-A7A5BFD465E6}" srcId="{A1F04353-73FF-4A5A-9FB2-B367E4683F74}" destId="{EF7262E9-2734-4561-BE41-9AEBE441CE23}" srcOrd="2" destOrd="0" parTransId="{4060D1C4-B0B2-49C3-9A37-A2D8C152D237}" sibTransId="{87F5ACC0-EDC6-4E25-A297-2717DE5A0B3E}"/>
    <dgm:cxn modelId="{EF38B7C9-DC7B-4B90-9952-F828B2FA61DD}" srcId="{D4691027-86B7-4DEB-9CA4-7B7DDA273DE6}" destId="{5DF41C6F-BABF-4B10-A9B1-756A0E801472}" srcOrd="1" destOrd="0" parTransId="{DE9E1206-C9CB-4F5E-8F9F-3EB486E58C68}" sibTransId="{DCEA71EB-1E33-448C-83EE-5F3A256E434E}"/>
    <dgm:cxn modelId="{58CFDFCF-5D67-4EDA-9D52-44616EA4FA53}" srcId="{62263B58-7952-433D-B58A-CB7E803D3321}" destId="{E832E729-7BB1-44FA-BAA1-F86011B76EBF}" srcOrd="4" destOrd="0" parTransId="{47DEB505-C2EF-4EC8-89D6-8E4D941278DF}" sibTransId="{1C56E381-29FA-41AF-B79A-BB3193895FD6}"/>
    <dgm:cxn modelId="{49DC22D2-A793-4F28-99ED-D89260E188FD}" type="presOf" srcId="{DBCF3B05-CC82-4813-B87F-CB335B412634}" destId="{7ED22590-849F-42AB-9867-82AC6545B64D}" srcOrd="1" destOrd="0" presId="urn:microsoft.com/office/officeart/2005/8/layout/hProcess10"/>
    <dgm:cxn modelId="{4B295AD3-EDD3-4932-9B10-9019B5D5FBEC}" type="presOf" srcId="{96AD6CBD-36C0-4917-9475-75FBCC5DA452}" destId="{A0BEC2B3-08D5-43C4-9C65-D3B6068F6026}" srcOrd="0" destOrd="5" presId="urn:microsoft.com/office/officeart/2005/8/layout/hProcess10"/>
    <dgm:cxn modelId="{D4DCBBD3-A26E-4F4E-9E37-8F037BF9CF61}" type="presOf" srcId="{377EC93D-AC40-4AB2-A21C-543182830E28}" destId="{65860016-E672-4A5D-B553-613E90AE8242}" srcOrd="0" destOrd="2" presId="urn:microsoft.com/office/officeart/2005/8/layout/hProcess10"/>
    <dgm:cxn modelId="{F82EDEE2-7437-41CB-9F25-67E3EEE3ACC6}" type="presOf" srcId="{5B317605-9B74-4557-A04A-9117B0CB767D}" destId="{EAD776DA-6380-432F-B403-E9CAE5CF6173}" srcOrd="0" destOrd="4" presId="urn:microsoft.com/office/officeart/2005/8/layout/hProcess10"/>
    <dgm:cxn modelId="{320232E4-2B5F-4848-AD05-A18023CF18B3}" type="presOf" srcId="{E832E729-7BB1-44FA-BAA1-F86011B76EBF}" destId="{EAD776DA-6380-432F-B403-E9CAE5CF6173}" srcOrd="0" destOrd="0" presId="urn:microsoft.com/office/officeart/2005/8/layout/hProcess10"/>
    <dgm:cxn modelId="{09967EE4-D4DF-4E22-964E-DE3539DDA305}" type="presOf" srcId="{5DF41C6F-BABF-4B10-A9B1-756A0E801472}" destId="{A0BEC2B3-08D5-43C4-9C65-D3B6068F6026}" srcOrd="0" destOrd="2" presId="urn:microsoft.com/office/officeart/2005/8/layout/hProcess10"/>
    <dgm:cxn modelId="{1A55E7E6-78BD-4662-B2D5-ABB237559A4E}" srcId="{62263B58-7952-433D-B58A-CB7E803D3321}" destId="{9E03B16D-D9FD-437D-8C1A-26641A3BF5DE}" srcOrd="2" destOrd="0" parTransId="{BE3EED02-15E8-40DD-B3A2-16AB41D4DC9B}" sibTransId="{B6584F1E-0931-470B-B2D2-ABAF2B1CAB10}"/>
    <dgm:cxn modelId="{7688D1EA-D69F-4883-ADDE-93FDDAFE6452}" type="presOf" srcId="{B4485DD0-5413-4908-A6CC-3D1CAC7F07A6}" destId="{A0BEC2B3-08D5-43C4-9C65-D3B6068F6026}" srcOrd="0" destOrd="1" presId="urn:microsoft.com/office/officeart/2005/8/layout/hProcess10"/>
    <dgm:cxn modelId="{11FE0EEC-A279-4CA7-B8A0-9E07D4872284}" srcId="{62263B58-7952-433D-B58A-CB7E803D3321}" destId="{4FEE4CE6-6649-469A-BFAB-CA46582ACC6F}" srcOrd="0" destOrd="0" parTransId="{78414C0A-68F8-434B-AD5E-8621F25492C4}" sibTransId="{43C91D12-6FC0-425A-869A-7DBCCC283D1E}"/>
    <dgm:cxn modelId="{50EDC5EE-C75A-49C0-8062-EBD8A5D2FC3A}" srcId="{62263B58-7952-433D-B58A-CB7E803D3321}" destId="{D4691027-86B7-4DEB-9CA4-7B7DDA273DE6}" srcOrd="1" destOrd="0" parTransId="{03A2201D-0D84-4E22-A6A3-AFEA1FA56E84}" sibTransId="{DBCF3B05-CC82-4813-B87F-CB335B412634}"/>
    <dgm:cxn modelId="{EB35DEF6-6F29-46B0-AE6A-D1CCA4216EBC}" type="presOf" srcId="{4FEE4CE6-6649-469A-BFAB-CA46582ACC6F}" destId="{B2D6B488-8D9B-4C54-A1C6-8D6F6583144D}" srcOrd="0" destOrd="0" presId="urn:microsoft.com/office/officeart/2005/8/layout/hProcess10"/>
    <dgm:cxn modelId="{B3FF2967-1F04-48D8-9858-D51FD0D8ADA4}" type="presParOf" srcId="{A06D294D-9423-435B-A5F5-726557839D97}" destId="{0D485954-2D84-4B64-B479-01E72C0D3625}" srcOrd="0" destOrd="0" presId="urn:microsoft.com/office/officeart/2005/8/layout/hProcess10"/>
    <dgm:cxn modelId="{814E39C5-F335-4210-9446-09D63BD20A7A}" type="presParOf" srcId="{0D485954-2D84-4B64-B479-01E72C0D3625}" destId="{F3A7BAD2-D005-4174-B9C8-EDFFA3DBFA2E}" srcOrd="0" destOrd="0" presId="urn:microsoft.com/office/officeart/2005/8/layout/hProcess10"/>
    <dgm:cxn modelId="{0BDD36F9-3E84-476F-B88C-D7A377B70955}" type="presParOf" srcId="{0D485954-2D84-4B64-B479-01E72C0D3625}" destId="{B2D6B488-8D9B-4C54-A1C6-8D6F6583144D}" srcOrd="1" destOrd="0" presId="urn:microsoft.com/office/officeart/2005/8/layout/hProcess10"/>
    <dgm:cxn modelId="{0ED16F53-25DC-4A48-B8C3-FC6A78857240}" type="presParOf" srcId="{A06D294D-9423-435B-A5F5-726557839D97}" destId="{2024CEAE-AF6F-4303-B5DA-4DD6012FC6F9}" srcOrd="1" destOrd="0" presId="urn:microsoft.com/office/officeart/2005/8/layout/hProcess10"/>
    <dgm:cxn modelId="{7DA08AF0-596D-4D9B-92EC-47BC1D01C337}" type="presParOf" srcId="{2024CEAE-AF6F-4303-B5DA-4DD6012FC6F9}" destId="{C93DC28C-6D82-41DD-BF65-96FE96B37650}" srcOrd="0" destOrd="0" presId="urn:microsoft.com/office/officeart/2005/8/layout/hProcess10"/>
    <dgm:cxn modelId="{27D7B7DE-B225-4392-9D8A-181CDAC522C1}" type="presParOf" srcId="{A06D294D-9423-435B-A5F5-726557839D97}" destId="{44CD0129-A7A5-4788-AEFF-F01F75E7018C}" srcOrd="2" destOrd="0" presId="urn:microsoft.com/office/officeart/2005/8/layout/hProcess10"/>
    <dgm:cxn modelId="{BBBDF3D7-5BEE-49E5-81D7-2A318CB1BC0E}" type="presParOf" srcId="{44CD0129-A7A5-4788-AEFF-F01F75E7018C}" destId="{2B218E0A-799C-4B57-B332-0167CA9AC0CD}" srcOrd="0" destOrd="0" presId="urn:microsoft.com/office/officeart/2005/8/layout/hProcess10"/>
    <dgm:cxn modelId="{A16D416E-8D77-4319-82EF-87AA0F7B3996}" type="presParOf" srcId="{44CD0129-A7A5-4788-AEFF-F01F75E7018C}" destId="{A0BEC2B3-08D5-43C4-9C65-D3B6068F6026}" srcOrd="1" destOrd="0" presId="urn:microsoft.com/office/officeart/2005/8/layout/hProcess10"/>
    <dgm:cxn modelId="{4605CDD8-F8F9-4E58-A220-4C214A30AD78}" type="presParOf" srcId="{A06D294D-9423-435B-A5F5-726557839D97}" destId="{F8DF98DF-FD75-4DF4-978A-00F8328918C7}" srcOrd="3" destOrd="0" presId="urn:microsoft.com/office/officeart/2005/8/layout/hProcess10"/>
    <dgm:cxn modelId="{EC22D7B3-FC56-4943-856E-006854FB0A9B}" type="presParOf" srcId="{F8DF98DF-FD75-4DF4-978A-00F8328918C7}" destId="{7ED22590-849F-42AB-9867-82AC6545B64D}" srcOrd="0" destOrd="0" presId="urn:microsoft.com/office/officeart/2005/8/layout/hProcess10"/>
    <dgm:cxn modelId="{87AFAC29-418E-431F-B191-59CF11EE4721}" type="presParOf" srcId="{A06D294D-9423-435B-A5F5-726557839D97}" destId="{0BB0961F-32A2-4A83-8E1E-CF453D51FA0D}" srcOrd="4" destOrd="0" presId="urn:microsoft.com/office/officeart/2005/8/layout/hProcess10"/>
    <dgm:cxn modelId="{62CC5601-F337-4658-8E0D-13682B903B02}" type="presParOf" srcId="{0BB0961F-32A2-4A83-8E1E-CF453D51FA0D}" destId="{277F4218-72B0-497C-B73F-100E701416EE}" srcOrd="0" destOrd="0" presId="urn:microsoft.com/office/officeart/2005/8/layout/hProcess10"/>
    <dgm:cxn modelId="{E8FD692F-7BBD-45F0-9C05-B52439714CE8}" type="presParOf" srcId="{0BB0961F-32A2-4A83-8E1E-CF453D51FA0D}" destId="{65860016-E672-4A5D-B553-613E90AE8242}" srcOrd="1" destOrd="0" presId="urn:microsoft.com/office/officeart/2005/8/layout/hProcess10"/>
    <dgm:cxn modelId="{85C6923E-5D40-49FB-A7A7-63408872E319}" type="presParOf" srcId="{A06D294D-9423-435B-A5F5-726557839D97}" destId="{3D15FDF5-09CE-4F84-A3A0-3BECD43522CC}" srcOrd="5" destOrd="0" presId="urn:microsoft.com/office/officeart/2005/8/layout/hProcess10"/>
    <dgm:cxn modelId="{7FB53AAE-2737-49B2-8339-A24C7A2369A8}" type="presParOf" srcId="{3D15FDF5-09CE-4F84-A3A0-3BECD43522CC}" destId="{47B6A22E-B44D-4ED8-A175-47D12BE088AF}" srcOrd="0" destOrd="0" presId="urn:microsoft.com/office/officeart/2005/8/layout/hProcess10"/>
    <dgm:cxn modelId="{CBFDAEE8-B705-494F-A022-D4449A80B695}" type="presParOf" srcId="{A06D294D-9423-435B-A5F5-726557839D97}" destId="{EF36BD87-C483-4CE4-96A2-0F866D155DBB}" srcOrd="6" destOrd="0" presId="urn:microsoft.com/office/officeart/2005/8/layout/hProcess10"/>
    <dgm:cxn modelId="{D3019EFB-E6D0-49A0-B83A-3AF4C97BBC86}" type="presParOf" srcId="{EF36BD87-C483-4CE4-96A2-0F866D155DBB}" destId="{30A9A11E-A3F8-494C-9F67-5018FBF7610F}" srcOrd="0" destOrd="0" presId="urn:microsoft.com/office/officeart/2005/8/layout/hProcess10"/>
    <dgm:cxn modelId="{951B1A3F-1101-4BE8-8C91-F798DDD15593}" type="presParOf" srcId="{EF36BD87-C483-4CE4-96A2-0F866D155DBB}" destId="{9E98DB18-67A4-4250-97B6-1B11600705CA}" srcOrd="1" destOrd="0" presId="urn:microsoft.com/office/officeart/2005/8/layout/hProcess10"/>
    <dgm:cxn modelId="{DCAB970B-98BB-4AD2-BAA1-4AF8624BB44E}" type="presParOf" srcId="{A06D294D-9423-435B-A5F5-726557839D97}" destId="{357A42BB-2E38-4660-93D3-E1E84B10F210}" srcOrd="7" destOrd="0" presId="urn:microsoft.com/office/officeart/2005/8/layout/hProcess10"/>
    <dgm:cxn modelId="{28A3043E-1CDD-4FF5-AFAB-58DECD475856}" type="presParOf" srcId="{357A42BB-2E38-4660-93D3-E1E84B10F210}" destId="{217038AB-4932-45A4-BFFD-48DD5DE9677A}" srcOrd="0" destOrd="0" presId="urn:microsoft.com/office/officeart/2005/8/layout/hProcess10"/>
    <dgm:cxn modelId="{5F7AC0BC-076F-4833-ACAA-21EBA777763B}" type="presParOf" srcId="{A06D294D-9423-435B-A5F5-726557839D97}" destId="{76F63C5E-E6ED-48E6-8E5B-3868C854BFF5}" srcOrd="8" destOrd="0" presId="urn:microsoft.com/office/officeart/2005/8/layout/hProcess10"/>
    <dgm:cxn modelId="{9A4397C9-647C-4583-851E-EBBD078FEFEF}" type="presParOf" srcId="{76F63C5E-E6ED-48E6-8E5B-3868C854BFF5}" destId="{393DFD99-891E-4EF5-95EF-119670FBFD5F}" srcOrd="0" destOrd="0" presId="urn:microsoft.com/office/officeart/2005/8/layout/hProcess10"/>
    <dgm:cxn modelId="{9399F9BE-5144-4804-94EA-AEB8E2BD3F72}" type="presParOf" srcId="{76F63C5E-E6ED-48E6-8E5B-3868C854BFF5}" destId="{EAD776DA-6380-432F-B403-E9CAE5CF6173}"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CA5E18D-FFE6-477E-9A0E-E7478BAAC5EE}"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CFF29801-377F-4CCD-9BFE-43F82CB60414}">
      <dgm:prSet/>
      <dgm:spPr/>
      <dgm:t>
        <a:bodyPr/>
        <a:lstStyle/>
        <a:p>
          <a:pPr>
            <a:defRPr b="1"/>
          </a:pPr>
          <a:r>
            <a:rPr lang="en-US"/>
            <a:t>Prevention</a:t>
          </a:r>
        </a:p>
      </dgm:t>
    </dgm:pt>
    <dgm:pt modelId="{435EBA21-0B2F-4214-8303-A6DD690E566A}" type="parTrans" cxnId="{12D9B7B6-E6F1-48A1-80F8-4CAF2FBFB4C5}">
      <dgm:prSet/>
      <dgm:spPr/>
      <dgm:t>
        <a:bodyPr/>
        <a:lstStyle/>
        <a:p>
          <a:endParaRPr lang="en-US"/>
        </a:p>
      </dgm:t>
    </dgm:pt>
    <dgm:pt modelId="{E1EBC0E9-26F7-45EB-A085-CA32828A9DC0}" type="sibTrans" cxnId="{12D9B7B6-E6F1-48A1-80F8-4CAF2FBFB4C5}">
      <dgm:prSet/>
      <dgm:spPr/>
      <dgm:t>
        <a:bodyPr/>
        <a:lstStyle/>
        <a:p>
          <a:endParaRPr lang="en-US"/>
        </a:p>
      </dgm:t>
    </dgm:pt>
    <dgm:pt modelId="{E7A5752B-BBF3-4CFF-ABF9-333028190114}">
      <dgm:prSet/>
      <dgm:spPr/>
      <dgm:t>
        <a:bodyPr/>
        <a:lstStyle/>
        <a:p>
          <a:r>
            <a:rPr lang="en-US"/>
            <a:t>Block Malware</a:t>
          </a:r>
        </a:p>
      </dgm:t>
    </dgm:pt>
    <dgm:pt modelId="{4BC8E3FC-80C8-4FF5-B1F1-0CC7EDEEE425}" type="parTrans" cxnId="{86660FA9-DFA1-4F36-A80B-AAE413709B8C}">
      <dgm:prSet/>
      <dgm:spPr/>
      <dgm:t>
        <a:bodyPr/>
        <a:lstStyle/>
        <a:p>
          <a:endParaRPr lang="en-US"/>
        </a:p>
      </dgm:t>
    </dgm:pt>
    <dgm:pt modelId="{5753A99C-AF09-4973-B197-4966A484A28D}" type="sibTrans" cxnId="{86660FA9-DFA1-4F36-A80B-AAE413709B8C}">
      <dgm:prSet/>
      <dgm:spPr/>
      <dgm:t>
        <a:bodyPr/>
        <a:lstStyle/>
        <a:p>
          <a:endParaRPr lang="en-US"/>
        </a:p>
      </dgm:t>
    </dgm:pt>
    <dgm:pt modelId="{497FE0F9-EF27-41A7-A902-9C3370372524}">
      <dgm:prSet/>
      <dgm:spPr/>
      <dgm:t>
        <a:bodyPr/>
        <a:lstStyle/>
        <a:p>
          <a:r>
            <a:rPr lang="en-US" dirty="0"/>
            <a:t>Zero-day Ransomware?</a:t>
          </a:r>
        </a:p>
      </dgm:t>
    </dgm:pt>
    <dgm:pt modelId="{FDDDA873-415B-44EA-B04D-1473F3079923}" type="parTrans" cxnId="{5474F276-D1F0-4FFC-A50D-0B3EFA10E8B8}">
      <dgm:prSet/>
      <dgm:spPr/>
      <dgm:t>
        <a:bodyPr/>
        <a:lstStyle/>
        <a:p>
          <a:endParaRPr lang="en-US"/>
        </a:p>
      </dgm:t>
    </dgm:pt>
    <dgm:pt modelId="{CBE81A5D-B2A3-4FA3-9B39-4DD4A60A204B}" type="sibTrans" cxnId="{5474F276-D1F0-4FFC-A50D-0B3EFA10E8B8}">
      <dgm:prSet/>
      <dgm:spPr/>
      <dgm:t>
        <a:bodyPr/>
        <a:lstStyle/>
        <a:p>
          <a:endParaRPr lang="en-US"/>
        </a:p>
      </dgm:t>
    </dgm:pt>
    <dgm:pt modelId="{39A1FE31-290E-41A5-8C6E-FEE94F4D5EDB}">
      <dgm:prSet/>
      <dgm:spPr/>
      <dgm:t>
        <a:bodyPr/>
        <a:lstStyle/>
        <a:p>
          <a:r>
            <a:rPr lang="en-US" dirty="0"/>
            <a:t>Polymorphic Malware?</a:t>
          </a:r>
        </a:p>
      </dgm:t>
    </dgm:pt>
    <dgm:pt modelId="{BFFE9088-3F4C-4B53-A84E-79D883B0A55F}" type="parTrans" cxnId="{0AD2D498-EC9C-4F1C-BCF2-17D784CA5372}">
      <dgm:prSet/>
      <dgm:spPr/>
      <dgm:t>
        <a:bodyPr/>
        <a:lstStyle/>
        <a:p>
          <a:endParaRPr lang="en-US"/>
        </a:p>
      </dgm:t>
    </dgm:pt>
    <dgm:pt modelId="{682092C4-354B-4592-B73F-DD5C1D1B3FC2}" type="sibTrans" cxnId="{0AD2D498-EC9C-4F1C-BCF2-17D784CA5372}">
      <dgm:prSet/>
      <dgm:spPr/>
      <dgm:t>
        <a:bodyPr/>
        <a:lstStyle/>
        <a:p>
          <a:endParaRPr lang="en-US"/>
        </a:p>
      </dgm:t>
    </dgm:pt>
    <dgm:pt modelId="{BEAA3923-B97D-4010-AF6A-4A74E1F19D44}">
      <dgm:prSet/>
      <dgm:spPr/>
      <dgm:t>
        <a:bodyPr/>
        <a:lstStyle/>
        <a:p>
          <a:pPr>
            <a:defRPr b="1"/>
          </a:pPr>
          <a:r>
            <a:rPr lang="en-US"/>
            <a:t>Avoidance </a:t>
          </a:r>
        </a:p>
      </dgm:t>
    </dgm:pt>
    <dgm:pt modelId="{1ACF0168-4D47-4791-9E4E-C0C559BE576A}" type="parTrans" cxnId="{1E711DA6-8C82-484B-8878-075089D85DA9}">
      <dgm:prSet/>
      <dgm:spPr/>
      <dgm:t>
        <a:bodyPr/>
        <a:lstStyle/>
        <a:p>
          <a:endParaRPr lang="en-US"/>
        </a:p>
      </dgm:t>
    </dgm:pt>
    <dgm:pt modelId="{70571768-A559-4505-BA4D-2195F620FF2C}" type="sibTrans" cxnId="{1E711DA6-8C82-484B-8878-075089D85DA9}">
      <dgm:prSet/>
      <dgm:spPr/>
      <dgm:t>
        <a:bodyPr/>
        <a:lstStyle/>
        <a:p>
          <a:endParaRPr lang="en-US"/>
        </a:p>
      </dgm:t>
    </dgm:pt>
    <dgm:pt modelId="{333B26F7-5D75-40F2-BB19-47155F644FD6}">
      <dgm:prSet/>
      <dgm:spPr/>
      <dgm:t>
        <a:bodyPr/>
        <a:lstStyle/>
        <a:p>
          <a:r>
            <a:rPr lang="en-US" dirty="0"/>
            <a:t>Cloud Storage </a:t>
          </a:r>
        </a:p>
        <a:p>
          <a:r>
            <a:rPr lang="en-US" dirty="0"/>
            <a:t>(e.g. Microsoft OneDrive)</a:t>
          </a:r>
        </a:p>
      </dgm:t>
    </dgm:pt>
    <dgm:pt modelId="{D15B2191-770B-4E98-83CD-F2158606BCEA}" type="parTrans" cxnId="{AAEBE44F-A090-4B56-A5EC-343621806D16}">
      <dgm:prSet/>
      <dgm:spPr/>
      <dgm:t>
        <a:bodyPr/>
        <a:lstStyle/>
        <a:p>
          <a:endParaRPr lang="en-US"/>
        </a:p>
      </dgm:t>
    </dgm:pt>
    <dgm:pt modelId="{D7C3AFE2-E155-4E2C-B871-5646EA4ABB2F}" type="sibTrans" cxnId="{AAEBE44F-A090-4B56-A5EC-343621806D16}">
      <dgm:prSet/>
      <dgm:spPr/>
      <dgm:t>
        <a:bodyPr/>
        <a:lstStyle/>
        <a:p>
          <a:endParaRPr lang="en-US"/>
        </a:p>
      </dgm:t>
    </dgm:pt>
    <dgm:pt modelId="{9EBF8088-3E37-47C7-9E95-50AE48A42519}">
      <dgm:prSet/>
      <dgm:spPr/>
      <dgm:t>
        <a:bodyPr/>
        <a:lstStyle/>
        <a:p>
          <a:r>
            <a:rPr lang="en-US"/>
            <a:t>Minimize impact </a:t>
          </a:r>
          <a:r>
            <a:rPr lang="en-US">
              <a:sym typeface="Wingdings" panose="05000000000000000000" pitchFamily="2" charset="2"/>
            </a:rPr>
            <a:t></a:t>
          </a:r>
          <a:r>
            <a:rPr lang="en-US"/>
            <a:t> Restore to last known-good backup</a:t>
          </a:r>
        </a:p>
      </dgm:t>
    </dgm:pt>
    <dgm:pt modelId="{CCE3CE72-7242-49FE-8DF3-E90F12010FBC}" type="parTrans" cxnId="{789269CE-6F17-4B52-A1C4-6A077A0A44D2}">
      <dgm:prSet/>
      <dgm:spPr/>
      <dgm:t>
        <a:bodyPr/>
        <a:lstStyle/>
        <a:p>
          <a:endParaRPr lang="en-US"/>
        </a:p>
      </dgm:t>
    </dgm:pt>
    <dgm:pt modelId="{4EEFD458-7F08-4B28-9C01-3C998C81FDF1}" type="sibTrans" cxnId="{789269CE-6F17-4B52-A1C4-6A077A0A44D2}">
      <dgm:prSet/>
      <dgm:spPr/>
      <dgm:t>
        <a:bodyPr/>
        <a:lstStyle/>
        <a:p>
          <a:endParaRPr lang="en-US"/>
        </a:p>
      </dgm:t>
    </dgm:pt>
    <dgm:pt modelId="{1DDB9269-18EB-4F84-99C4-912A6D43A497}">
      <dgm:prSet/>
      <dgm:spPr/>
      <dgm:t>
        <a:bodyPr/>
        <a:lstStyle/>
        <a:p>
          <a:r>
            <a:rPr lang="en-US"/>
            <a:t>Incur re-image cost &amp; effort</a:t>
          </a:r>
        </a:p>
      </dgm:t>
    </dgm:pt>
    <dgm:pt modelId="{28DA2DCC-DEF8-45FC-B5AD-F6AA193FAFD3}" type="parTrans" cxnId="{033D9C78-2B37-49B1-97F4-9F3E66042733}">
      <dgm:prSet/>
      <dgm:spPr/>
      <dgm:t>
        <a:bodyPr/>
        <a:lstStyle/>
        <a:p>
          <a:endParaRPr lang="en-US"/>
        </a:p>
      </dgm:t>
    </dgm:pt>
    <dgm:pt modelId="{68137668-3257-4A2A-9F05-363F853406CB}" type="sibTrans" cxnId="{033D9C78-2B37-49B1-97F4-9F3E66042733}">
      <dgm:prSet/>
      <dgm:spPr/>
      <dgm:t>
        <a:bodyPr/>
        <a:lstStyle/>
        <a:p>
          <a:endParaRPr lang="en-US"/>
        </a:p>
      </dgm:t>
    </dgm:pt>
    <dgm:pt modelId="{52BCBE8D-1C26-4636-8D2B-109AAB503BDF}">
      <dgm:prSet/>
      <dgm:spPr/>
      <dgm:t>
        <a:bodyPr/>
        <a:lstStyle/>
        <a:p>
          <a:pPr>
            <a:defRPr b="1"/>
          </a:pPr>
          <a:r>
            <a:rPr lang="en-US"/>
            <a:t>Remediate</a:t>
          </a:r>
        </a:p>
      </dgm:t>
    </dgm:pt>
    <dgm:pt modelId="{0779F551-D249-4E25-BE4A-C8F378B7B4CF}" type="parTrans" cxnId="{50B23815-71FC-4EB7-826C-3E28DDE9D23A}">
      <dgm:prSet/>
      <dgm:spPr/>
      <dgm:t>
        <a:bodyPr/>
        <a:lstStyle/>
        <a:p>
          <a:endParaRPr lang="en-US"/>
        </a:p>
      </dgm:t>
    </dgm:pt>
    <dgm:pt modelId="{46429270-3582-47FC-A030-7FFA6F533CD3}" type="sibTrans" cxnId="{50B23815-71FC-4EB7-826C-3E28DDE9D23A}">
      <dgm:prSet/>
      <dgm:spPr/>
      <dgm:t>
        <a:bodyPr/>
        <a:lstStyle/>
        <a:p>
          <a:endParaRPr lang="en-US"/>
        </a:p>
      </dgm:t>
    </dgm:pt>
    <dgm:pt modelId="{DE168B9C-5365-4909-AB9D-1E1700012A37}">
      <dgm:prSet/>
      <dgm:spPr/>
      <dgm:t>
        <a:bodyPr/>
        <a:lstStyle/>
        <a:p>
          <a:r>
            <a:rPr lang="en-US" dirty="0"/>
            <a:t>Restore Endpoint to previous known-good state</a:t>
          </a:r>
        </a:p>
      </dgm:t>
    </dgm:pt>
    <dgm:pt modelId="{FCCA3950-E909-42CC-9C2A-A46714420670}" type="parTrans" cxnId="{D3822EFF-0E5E-433A-A2CE-33FAD0496D0A}">
      <dgm:prSet/>
      <dgm:spPr/>
      <dgm:t>
        <a:bodyPr/>
        <a:lstStyle/>
        <a:p>
          <a:endParaRPr lang="en-US"/>
        </a:p>
      </dgm:t>
    </dgm:pt>
    <dgm:pt modelId="{C826A9F2-5F1A-4C21-805B-274A6D8CEB2B}" type="sibTrans" cxnId="{D3822EFF-0E5E-433A-A2CE-33FAD0496D0A}">
      <dgm:prSet/>
      <dgm:spPr/>
      <dgm:t>
        <a:bodyPr/>
        <a:lstStyle/>
        <a:p>
          <a:endParaRPr lang="en-US"/>
        </a:p>
      </dgm:t>
    </dgm:pt>
    <dgm:pt modelId="{D04F31E6-71B4-4A61-8B22-B950715835E7}" type="pres">
      <dgm:prSet presAssocID="{1CA5E18D-FFE6-477E-9A0E-E7478BAAC5EE}" presName="root" presStyleCnt="0">
        <dgm:presLayoutVars>
          <dgm:dir/>
          <dgm:resizeHandles val="exact"/>
        </dgm:presLayoutVars>
      </dgm:prSet>
      <dgm:spPr/>
    </dgm:pt>
    <dgm:pt modelId="{8790FAC2-05BD-428A-9B45-FA8AE013188B}" type="pres">
      <dgm:prSet presAssocID="{CFF29801-377F-4CCD-9BFE-43F82CB60414}" presName="compNode" presStyleCnt="0"/>
      <dgm:spPr/>
    </dgm:pt>
    <dgm:pt modelId="{40E37D9F-C38F-4ACF-8895-834F5E67902A}" type="pres">
      <dgm:prSet presAssocID="{CFF29801-377F-4CCD-9BFE-43F82CB604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a:ext>
      </dgm:extLst>
    </dgm:pt>
    <dgm:pt modelId="{C023DDCB-CDB9-4B2E-A577-04825EE0FAFF}" type="pres">
      <dgm:prSet presAssocID="{CFF29801-377F-4CCD-9BFE-43F82CB60414}" presName="iconSpace" presStyleCnt="0"/>
      <dgm:spPr/>
    </dgm:pt>
    <dgm:pt modelId="{E84AF2B7-DA18-449D-9034-8687BD761FC0}" type="pres">
      <dgm:prSet presAssocID="{CFF29801-377F-4CCD-9BFE-43F82CB60414}" presName="parTx" presStyleLbl="revTx" presStyleIdx="0" presStyleCnt="6">
        <dgm:presLayoutVars>
          <dgm:chMax val="0"/>
          <dgm:chPref val="0"/>
        </dgm:presLayoutVars>
      </dgm:prSet>
      <dgm:spPr/>
    </dgm:pt>
    <dgm:pt modelId="{5741A9E9-342B-4B2F-9BD2-E6604194A8B6}" type="pres">
      <dgm:prSet presAssocID="{CFF29801-377F-4CCD-9BFE-43F82CB60414}" presName="txSpace" presStyleCnt="0"/>
      <dgm:spPr/>
    </dgm:pt>
    <dgm:pt modelId="{957297F3-A4B8-4AFE-8C6F-3FB6DF2AED72}" type="pres">
      <dgm:prSet presAssocID="{CFF29801-377F-4CCD-9BFE-43F82CB60414}" presName="desTx" presStyleLbl="revTx" presStyleIdx="1" presStyleCnt="6">
        <dgm:presLayoutVars/>
      </dgm:prSet>
      <dgm:spPr/>
    </dgm:pt>
    <dgm:pt modelId="{FC10DCA9-F13E-4A54-955B-C15423DFCF9F}" type="pres">
      <dgm:prSet presAssocID="{E1EBC0E9-26F7-45EB-A085-CA32828A9DC0}" presName="sibTrans" presStyleCnt="0"/>
      <dgm:spPr/>
    </dgm:pt>
    <dgm:pt modelId="{C2FB7E26-DD8A-46C1-9E14-24A548F4AD59}" type="pres">
      <dgm:prSet presAssocID="{BEAA3923-B97D-4010-AF6A-4A74E1F19D44}" presName="compNode" presStyleCnt="0"/>
      <dgm:spPr/>
    </dgm:pt>
    <dgm:pt modelId="{F73EC038-9B1B-482A-A8D0-74B671F8479E}" type="pres">
      <dgm:prSet presAssocID="{BEAA3923-B97D-4010-AF6A-4A74E1F19D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27B2D734-4E82-4E98-ADAE-0771D5E2CF7D}" type="pres">
      <dgm:prSet presAssocID="{BEAA3923-B97D-4010-AF6A-4A74E1F19D44}" presName="iconSpace" presStyleCnt="0"/>
      <dgm:spPr/>
    </dgm:pt>
    <dgm:pt modelId="{529675E4-BF1A-49B7-B451-3D01A1584C75}" type="pres">
      <dgm:prSet presAssocID="{BEAA3923-B97D-4010-AF6A-4A74E1F19D44}" presName="parTx" presStyleLbl="revTx" presStyleIdx="2" presStyleCnt="6">
        <dgm:presLayoutVars>
          <dgm:chMax val="0"/>
          <dgm:chPref val="0"/>
        </dgm:presLayoutVars>
      </dgm:prSet>
      <dgm:spPr/>
    </dgm:pt>
    <dgm:pt modelId="{132E0906-3E25-492D-8EC4-C7D40A592503}" type="pres">
      <dgm:prSet presAssocID="{BEAA3923-B97D-4010-AF6A-4A74E1F19D44}" presName="txSpace" presStyleCnt="0"/>
      <dgm:spPr/>
    </dgm:pt>
    <dgm:pt modelId="{65EBBAF6-1D13-4C6C-8F4F-5FA2AE96576D}" type="pres">
      <dgm:prSet presAssocID="{BEAA3923-B97D-4010-AF6A-4A74E1F19D44}" presName="desTx" presStyleLbl="revTx" presStyleIdx="3" presStyleCnt="6">
        <dgm:presLayoutVars/>
      </dgm:prSet>
      <dgm:spPr/>
    </dgm:pt>
    <dgm:pt modelId="{86AE5CEA-84DC-423C-83E3-5320D1437DDE}" type="pres">
      <dgm:prSet presAssocID="{70571768-A559-4505-BA4D-2195F620FF2C}" presName="sibTrans" presStyleCnt="0"/>
      <dgm:spPr/>
    </dgm:pt>
    <dgm:pt modelId="{3226E04B-1DFA-4BEE-BC3B-44AEFC96533E}" type="pres">
      <dgm:prSet presAssocID="{52BCBE8D-1C26-4636-8D2B-109AAB503BDF}" presName="compNode" presStyleCnt="0"/>
      <dgm:spPr/>
    </dgm:pt>
    <dgm:pt modelId="{38B57DF8-EF59-4EE1-A400-42A80C874429}" type="pres">
      <dgm:prSet presAssocID="{52BCBE8D-1C26-4636-8D2B-109AAB503BD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fresh"/>
        </a:ext>
      </dgm:extLst>
    </dgm:pt>
    <dgm:pt modelId="{07B30284-B9AD-41ED-A1D6-B4AB741E5673}" type="pres">
      <dgm:prSet presAssocID="{52BCBE8D-1C26-4636-8D2B-109AAB503BDF}" presName="iconSpace" presStyleCnt="0"/>
      <dgm:spPr/>
    </dgm:pt>
    <dgm:pt modelId="{F47F40E3-094B-4F85-B4BA-47FFAE661F71}" type="pres">
      <dgm:prSet presAssocID="{52BCBE8D-1C26-4636-8D2B-109AAB503BDF}" presName="parTx" presStyleLbl="revTx" presStyleIdx="4" presStyleCnt="6">
        <dgm:presLayoutVars>
          <dgm:chMax val="0"/>
          <dgm:chPref val="0"/>
        </dgm:presLayoutVars>
      </dgm:prSet>
      <dgm:spPr/>
    </dgm:pt>
    <dgm:pt modelId="{DF1885F5-2E15-4DE0-9AF3-EDF51C7BB707}" type="pres">
      <dgm:prSet presAssocID="{52BCBE8D-1C26-4636-8D2B-109AAB503BDF}" presName="txSpace" presStyleCnt="0"/>
      <dgm:spPr/>
    </dgm:pt>
    <dgm:pt modelId="{B6545F5C-DBF4-4CEF-92F4-7BBF6780A2D7}" type="pres">
      <dgm:prSet presAssocID="{52BCBE8D-1C26-4636-8D2B-109AAB503BDF}" presName="desTx" presStyleLbl="revTx" presStyleIdx="5" presStyleCnt="6">
        <dgm:presLayoutVars/>
      </dgm:prSet>
      <dgm:spPr/>
    </dgm:pt>
  </dgm:ptLst>
  <dgm:cxnLst>
    <dgm:cxn modelId="{50B23815-71FC-4EB7-826C-3E28DDE9D23A}" srcId="{1CA5E18D-FFE6-477E-9A0E-E7478BAAC5EE}" destId="{52BCBE8D-1C26-4636-8D2B-109AAB503BDF}" srcOrd="2" destOrd="0" parTransId="{0779F551-D249-4E25-BE4A-C8F378B7B4CF}" sibTransId="{46429270-3582-47FC-A030-7FFA6F533CD3}"/>
    <dgm:cxn modelId="{2B542B42-A95B-4860-A6D6-4D22254405EF}" type="presOf" srcId="{E7A5752B-BBF3-4CFF-ABF9-333028190114}" destId="{957297F3-A4B8-4AFE-8C6F-3FB6DF2AED72}" srcOrd="0" destOrd="0" presId="urn:microsoft.com/office/officeart/2018/5/layout/CenteredIconLabelDescriptionList"/>
    <dgm:cxn modelId="{A7B1D363-3E0B-43D3-924F-B9FE6789F006}" type="presOf" srcId="{BEAA3923-B97D-4010-AF6A-4A74E1F19D44}" destId="{529675E4-BF1A-49B7-B451-3D01A1584C75}" srcOrd="0" destOrd="0" presId="urn:microsoft.com/office/officeart/2018/5/layout/CenteredIconLabelDescriptionList"/>
    <dgm:cxn modelId="{AAEBE44F-A090-4B56-A5EC-343621806D16}" srcId="{BEAA3923-B97D-4010-AF6A-4A74E1F19D44}" destId="{333B26F7-5D75-40F2-BB19-47155F644FD6}" srcOrd="0" destOrd="0" parTransId="{D15B2191-770B-4E98-83CD-F2158606BCEA}" sibTransId="{D7C3AFE2-E155-4E2C-B871-5646EA4ABB2F}"/>
    <dgm:cxn modelId="{DFFC5F51-A715-48C7-8B8E-5A4FB51D18E8}" type="presOf" srcId="{333B26F7-5D75-40F2-BB19-47155F644FD6}" destId="{65EBBAF6-1D13-4C6C-8F4F-5FA2AE96576D}" srcOrd="0" destOrd="0" presId="urn:microsoft.com/office/officeart/2018/5/layout/CenteredIconLabelDescriptionList"/>
    <dgm:cxn modelId="{5474F276-D1F0-4FFC-A50D-0B3EFA10E8B8}" srcId="{CFF29801-377F-4CCD-9BFE-43F82CB60414}" destId="{497FE0F9-EF27-41A7-A902-9C3370372524}" srcOrd="1" destOrd="0" parTransId="{FDDDA873-415B-44EA-B04D-1473F3079923}" sibTransId="{CBE81A5D-B2A3-4FA3-9B39-4DD4A60A204B}"/>
    <dgm:cxn modelId="{033D9C78-2B37-49B1-97F4-9F3E66042733}" srcId="{BEAA3923-B97D-4010-AF6A-4A74E1F19D44}" destId="{1DDB9269-18EB-4F84-99C4-912A6D43A497}" srcOrd="2" destOrd="0" parTransId="{28DA2DCC-DEF8-45FC-B5AD-F6AA193FAFD3}" sibTransId="{68137668-3257-4A2A-9F05-363F853406CB}"/>
    <dgm:cxn modelId="{1A1D997B-0BF7-4A54-8E7C-EBECD68782DF}" type="presOf" srcId="{39A1FE31-290E-41A5-8C6E-FEE94F4D5EDB}" destId="{957297F3-A4B8-4AFE-8C6F-3FB6DF2AED72}" srcOrd="0" destOrd="2" presId="urn:microsoft.com/office/officeart/2018/5/layout/CenteredIconLabelDescriptionList"/>
    <dgm:cxn modelId="{B22E7391-139E-45D7-82B9-12ED69397969}" type="presOf" srcId="{1DDB9269-18EB-4F84-99C4-912A6D43A497}" destId="{65EBBAF6-1D13-4C6C-8F4F-5FA2AE96576D}" srcOrd="0" destOrd="2" presId="urn:microsoft.com/office/officeart/2018/5/layout/CenteredIconLabelDescriptionList"/>
    <dgm:cxn modelId="{0AD2D498-EC9C-4F1C-BCF2-17D784CA5372}" srcId="{CFF29801-377F-4CCD-9BFE-43F82CB60414}" destId="{39A1FE31-290E-41A5-8C6E-FEE94F4D5EDB}" srcOrd="2" destOrd="0" parTransId="{BFFE9088-3F4C-4B53-A84E-79D883B0A55F}" sibTransId="{682092C4-354B-4592-B73F-DD5C1D1B3FC2}"/>
    <dgm:cxn modelId="{5D8BF7A5-2DEA-40F4-9822-F16B9C3B381C}" type="presOf" srcId="{497FE0F9-EF27-41A7-A902-9C3370372524}" destId="{957297F3-A4B8-4AFE-8C6F-3FB6DF2AED72}" srcOrd="0" destOrd="1" presId="urn:microsoft.com/office/officeart/2018/5/layout/CenteredIconLabelDescriptionList"/>
    <dgm:cxn modelId="{1E711DA6-8C82-484B-8878-075089D85DA9}" srcId="{1CA5E18D-FFE6-477E-9A0E-E7478BAAC5EE}" destId="{BEAA3923-B97D-4010-AF6A-4A74E1F19D44}" srcOrd="1" destOrd="0" parTransId="{1ACF0168-4D47-4791-9E4E-C0C559BE576A}" sibTransId="{70571768-A559-4505-BA4D-2195F620FF2C}"/>
    <dgm:cxn modelId="{DAB9C1A6-E882-4515-A443-D30F2B6B255F}" type="presOf" srcId="{9EBF8088-3E37-47C7-9E95-50AE48A42519}" destId="{65EBBAF6-1D13-4C6C-8F4F-5FA2AE96576D}" srcOrd="0" destOrd="1" presId="urn:microsoft.com/office/officeart/2018/5/layout/CenteredIconLabelDescriptionList"/>
    <dgm:cxn modelId="{86660FA9-DFA1-4F36-A80B-AAE413709B8C}" srcId="{CFF29801-377F-4CCD-9BFE-43F82CB60414}" destId="{E7A5752B-BBF3-4CFF-ABF9-333028190114}" srcOrd="0" destOrd="0" parTransId="{4BC8E3FC-80C8-4FF5-B1F1-0CC7EDEEE425}" sibTransId="{5753A99C-AF09-4973-B197-4966A484A28D}"/>
    <dgm:cxn modelId="{12D9B7B6-E6F1-48A1-80F8-4CAF2FBFB4C5}" srcId="{1CA5E18D-FFE6-477E-9A0E-E7478BAAC5EE}" destId="{CFF29801-377F-4CCD-9BFE-43F82CB60414}" srcOrd="0" destOrd="0" parTransId="{435EBA21-0B2F-4214-8303-A6DD690E566A}" sibTransId="{E1EBC0E9-26F7-45EB-A085-CA32828A9DC0}"/>
    <dgm:cxn modelId="{E69572BC-0DBA-45B8-BC90-0610F749A0E3}" type="presOf" srcId="{1CA5E18D-FFE6-477E-9A0E-E7478BAAC5EE}" destId="{D04F31E6-71B4-4A61-8B22-B950715835E7}" srcOrd="0" destOrd="0" presId="urn:microsoft.com/office/officeart/2018/5/layout/CenteredIconLabelDescriptionList"/>
    <dgm:cxn modelId="{82EB6FC2-58C3-4ED3-9D6C-2CEA1FC6443B}" type="presOf" srcId="{CFF29801-377F-4CCD-9BFE-43F82CB60414}" destId="{E84AF2B7-DA18-449D-9034-8687BD761FC0}" srcOrd="0" destOrd="0" presId="urn:microsoft.com/office/officeart/2018/5/layout/CenteredIconLabelDescriptionList"/>
    <dgm:cxn modelId="{831F45C9-B93B-41C6-9D65-AC93E9DEAE37}" type="presOf" srcId="{52BCBE8D-1C26-4636-8D2B-109AAB503BDF}" destId="{F47F40E3-094B-4F85-B4BA-47FFAE661F71}" srcOrd="0" destOrd="0" presId="urn:microsoft.com/office/officeart/2018/5/layout/CenteredIconLabelDescriptionList"/>
    <dgm:cxn modelId="{789269CE-6F17-4B52-A1C4-6A077A0A44D2}" srcId="{BEAA3923-B97D-4010-AF6A-4A74E1F19D44}" destId="{9EBF8088-3E37-47C7-9E95-50AE48A42519}" srcOrd="1" destOrd="0" parTransId="{CCE3CE72-7242-49FE-8DF3-E90F12010FBC}" sibTransId="{4EEFD458-7F08-4B28-9C01-3C998C81FDF1}"/>
    <dgm:cxn modelId="{6FB493F0-0FE4-4069-B6FB-5966AAAA67FE}" type="presOf" srcId="{DE168B9C-5365-4909-AB9D-1E1700012A37}" destId="{B6545F5C-DBF4-4CEF-92F4-7BBF6780A2D7}" srcOrd="0" destOrd="0" presId="urn:microsoft.com/office/officeart/2018/5/layout/CenteredIconLabelDescriptionList"/>
    <dgm:cxn modelId="{D3822EFF-0E5E-433A-A2CE-33FAD0496D0A}" srcId="{52BCBE8D-1C26-4636-8D2B-109AAB503BDF}" destId="{DE168B9C-5365-4909-AB9D-1E1700012A37}" srcOrd="0" destOrd="0" parTransId="{FCCA3950-E909-42CC-9C2A-A46714420670}" sibTransId="{C826A9F2-5F1A-4C21-805B-274A6D8CEB2B}"/>
    <dgm:cxn modelId="{C5DCD27A-51B7-47EE-A613-D7F61DCEC4F1}" type="presParOf" srcId="{D04F31E6-71B4-4A61-8B22-B950715835E7}" destId="{8790FAC2-05BD-428A-9B45-FA8AE013188B}" srcOrd="0" destOrd="0" presId="urn:microsoft.com/office/officeart/2018/5/layout/CenteredIconLabelDescriptionList"/>
    <dgm:cxn modelId="{5D181D89-3BCA-4C4C-8E17-E153196513A3}" type="presParOf" srcId="{8790FAC2-05BD-428A-9B45-FA8AE013188B}" destId="{40E37D9F-C38F-4ACF-8895-834F5E67902A}" srcOrd="0" destOrd="0" presId="urn:microsoft.com/office/officeart/2018/5/layout/CenteredIconLabelDescriptionList"/>
    <dgm:cxn modelId="{49FBFF81-7EB4-45FE-9B58-EDA2952CCF6F}" type="presParOf" srcId="{8790FAC2-05BD-428A-9B45-FA8AE013188B}" destId="{C023DDCB-CDB9-4B2E-A577-04825EE0FAFF}" srcOrd="1" destOrd="0" presId="urn:microsoft.com/office/officeart/2018/5/layout/CenteredIconLabelDescriptionList"/>
    <dgm:cxn modelId="{79753D64-7837-4788-B386-EF4FE44670B9}" type="presParOf" srcId="{8790FAC2-05BD-428A-9B45-FA8AE013188B}" destId="{E84AF2B7-DA18-449D-9034-8687BD761FC0}" srcOrd="2" destOrd="0" presId="urn:microsoft.com/office/officeart/2018/5/layout/CenteredIconLabelDescriptionList"/>
    <dgm:cxn modelId="{B121DFCA-21FC-41AC-8E85-A07EDF8F731A}" type="presParOf" srcId="{8790FAC2-05BD-428A-9B45-FA8AE013188B}" destId="{5741A9E9-342B-4B2F-9BD2-E6604194A8B6}" srcOrd="3" destOrd="0" presId="urn:microsoft.com/office/officeart/2018/5/layout/CenteredIconLabelDescriptionList"/>
    <dgm:cxn modelId="{3D1F25C0-E29C-4534-9684-830D43C042AF}" type="presParOf" srcId="{8790FAC2-05BD-428A-9B45-FA8AE013188B}" destId="{957297F3-A4B8-4AFE-8C6F-3FB6DF2AED72}" srcOrd="4" destOrd="0" presId="urn:microsoft.com/office/officeart/2018/5/layout/CenteredIconLabelDescriptionList"/>
    <dgm:cxn modelId="{F193414B-A7E8-4A50-A2C2-5761FA355A71}" type="presParOf" srcId="{D04F31E6-71B4-4A61-8B22-B950715835E7}" destId="{FC10DCA9-F13E-4A54-955B-C15423DFCF9F}" srcOrd="1" destOrd="0" presId="urn:microsoft.com/office/officeart/2018/5/layout/CenteredIconLabelDescriptionList"/>
    <dgm:cxn modelId="{92F439B9-94EC-4D87-B8CA-8CFC66F0C298}" type="presParOf" srcId="{D04F31E6-71B4-4A61-8B22-B950715835E7}" destId="{C2FB7E26-DD8A-46C1-9E14-24A548F4AD59}" srcOrd="2" destOrd="0" presId="urn:microsoft.com/office/officeart/2018/5/layout/CenteredIconLabelDescriptionList"/>
    <dgm:cxn modelId="{FB324E21-5BFE-4C0C-9D11-4C0006F085D7}" type="presParOf" srcId="{C2FB7E26-DD8A-46C1-9E14-24A548F4AD59}" destId="{F73EC038-9B1B-482A-A8D0-74B671F8479E}" srcOrd="0" destOrd="0" presId="urn:microsoft.com/office/officeart/2018/5/layout/CenteredIconLabelDescriptionList"/>
    <dgm:cxn modelId="{62421B2F-4FE1-4D0E-994B-B367C98AD8E0}" type="presParOf" srcId="{C2FB7E26-DD8A-46C1-9E14-24A548F4AD59}" destId="{27B2D734-4E82-4E98-ADAE-0771D5E2CF7D}" srcOrd="1" destOrd="0" presId="urn:microsoft.com/office/officeart/2018/5/layout/CenteredIconLabelDescriptionList"/>
    <dgm:cxn modelId="{D5299315-3630-473F-8A77-63F82BDCF6D5}" type="presParOf" srcId="{C2FB7E26-DD8A-46C1-9E14-24A548F4AD59}" destId="{529675E4-BF1A-49B7-B451-3D01A1584C75}" srcOrd="2" destOrd="0" presId="urn:microsoft.com/office/officeart/2018/5/layout/CenteredIconLabelDescriptionList"/>
    <dgm:cxn modelId="{7EA491E9-D1CD-4C52-A7E0-989ADD66B0A8}" type="presParOf" srcId="{C2FB7E26-DD8A-46C1-9E14-24A548F4AD59}" destId="{132E0906-3E25-492D-8EC4-C7D40A592503}" srcOrd="3" destOrd="0" presId="urn:microsoft.com/office/officeart/2018/5/layout/CenteredIconLabelDescriptionList"/>
    <dgm:cxn modelId="{DE716370-4D71-4A3F-BAA6-F90E25948720}" type="presParOf" srcId="{C2FB7E26-DD8A-46C1-9E14-24A548F4AD59}" destId="{65EBBAF6-1D13-4C6C-8F4F-5FA2AE96576D}" srcOrd="4" destOrd="0" presId="urn:microsoft.com/office/officeart/2018/5/layout/CenteredIconLabelDescriptionList"/>
    <dgm:cxn modelId="{3D87488D-EE40-4270-B44F-8A6B92D1CAFA}" type="presParOf" srcId="{D04F31E6-71B4-4A61-8B22-B950715835E7}" destId="{86AE5CEA-84DC-423C-83E3-5320D1437DDE}" srcOrd="3" destOrd="0" presId="urn:microsoft.com/office/officeart/2018/5/layout/CenteredIconLabelDescriptionList"/>
    <dgm:cxn modelId="{DED677D1-7F48-43CA-B990-2EC8A65F7652}" type="presParOf" srcId="{D04F31E6-71B4-4A61-8B22-B950715835E7}" destId="{3226E04B-1DFA-4BEE-BC3B-44AEFC96533E}" srcOrd="4" destOrd="0" presId="urn:microsoft.com/office/officeart/2018/5/layout/CenteredIconLabelDescriptionList"/>
    <dgm:cxn modelId="{317A3704-4845-4D8A-AA1F-F064C253C5AB}" type="presParOf" srcId="{3226E04B-1DFA-4BEE-BC3B-44AEFC96533E}" destId="{38B57DF8-EF59-4EE1-A400-42A80C874429}" srcOrd="0" destOrd="0" presId="urn:microsoft.com/office/officeart/2018/5/layout/CenteredIconLabelDescriptionList"/>
    <dgm:cxn modelId="{440D3120-2BA9-4630-8347-49DA6D3AF6C3}" type="presParOf" srcId="{3226E04B-1DFA-4BEE-BC3B-44AEFC96533E}" destId="{07B30284-B9AD-41ED-A1D6-B4AB741E5673}" srcOrd="1" destOrd="0" presId="urn:microsoft.com/office/officeart/2018/5/layout/CenteredIconLabelDescriptionList"/>
    <dgm:cxn modelId="{A3CDA9A0-1E87-47D6-9FAF-CB79047473CB}" type="presParOf" srcId="{3226E04B-1DFA-4BEE-BC3B-44AEFC96533E}" destId="{F47F40E3-094B-4F85-B4BA-47FFAE661F71}" srcOrd="2" destOrd="0" presId="urn:microsoft.com/office/officeart/2018/5/layout/CenteredIconLabelDescriptionList"/>
    <dgm:cxn modelId="{3431773C-324C-414E-9DF6-FF5987E2D26E}" type="presParOf" srcId="{3226E04B-1DFA-4BEE-BC3B-44AEFC96533E}" destId="{DF1885F5-2E15-4DE0-9AF3-EDF51C7BB707}" srcOrd="3" destOrd="0" presId="urn:microsoft.com/office/officeart/2018/5/layout/CenteredIconLabelDescriptionList"/>
    <dgm:cxn modelId="{6351F838-D44F-46B1-A832-C5A933534D9C}" type="presParOf" srcId="{3226E04B-1DFA-4BEE-BC3B-44AEFC96533E}" destId="{B6545F5C-DBF4-4CEF-92F4-7BBF6780A2D7}"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0D5B7DC-12CC-4559-9520-C34423BB693D}" type="doc">
      <dgm:prSet loTypeId="urn:microsoft.com/office/officeart/2005/8/layout/radial5" loCatId="cycle" qsTypeId="urn:microsoft.com/office/officeart/2005/8/quickstyle/simple1" qsCatId="simple" csTypeId="urn:microsoft.com/office/officeart/2005/8/colors/accent2_2" csCatId="accent2" phldr="1"/>
      <dgm:spPr/>
      <dgm:t>
        <a:bodyPr/>
        <a:lstStyle/>
        <a:p>
          <a:endParaRPr lang="en-IE"/>
        </a:p>
      </dgm:t>
    </dgm:pt>
    <dgm:pt modelId="{AD827467-665C-469C-860C-ED79B87F4E5B}">
      <dgm:prSet phldrT="[Text]"/>
      <dgm:spPr>
        <a:solidFill>
          <a:srgbClr val="92D050"/>
        </a:solidFill>
      </dgm:spPr>
      <dgm:t>
        <a:bodyPr/>
        <a:lstStyle/>
        <a:p>
          <a:r>
            <a:rPr lang="en-US" b="1" dirty="0"/>
            <a:t>Considerations</a:t>
          </a:r>
          <a:endParaRPr lang="en-IE" b="1" dirty="0"/>
        </a:p>
      </dgm:t>
    </dgm:pt>
    <dgm:pt modelId="{686368FD-B411-48AA-8B84-155B0ADE2E08}" type="parTrans" cxnId="{4BBE10BF-61EB-45BF-B069-9EAA51E2D00C}">
      <dgm:prSet/>
      <dgm:spPr/>
      <dgm:t>
        <a:bodyPr/>
        <a:lstStyle/>
        <a:p>
          <a:endParaRPr lang="en-IE"/>
        </a:p>
      </dgm:t>
    </dgm:pt>
    <dgm:pt modelId="{748EEBCB-957F-45C1-BE33-8A273AC97B2E}" type="sibTrans" cxnId="{4BBE10BF-61EB-45BF-B069-9EAA51E2D00C}">
      <dgm:prSet/>
      <dgm:spPr/>
      <dgm:t>
        <a:bodyPr/>
        <a:lstStyle/>
        <a:p>
          <a:endParaRPr lang="en-IE"/>
        </a:p>
      </dgm:t>
    </dgm:pt>
    <dgm:pt modelId="{B3DE597C-CB5B-46A9-BDF6-6E8DCE9CC9B3}">
      <dgm:prSet/>
      <dgm:spPr/>
      <dgm:t>
        <a:bodyPr/>
        <a:lstStyle/>
        <a:p>
          <a:r>
            <a:rPr lang="en-US" dirty="0"/>
            <a:t>Facilitate Evaluation</a:t>
          </a:r>
        </a:p>
      </dgm:t>
    </dgm:pt>
    <dgm:pt modelId="{702621E3-F024-4E29-97D0-105804C76756}" type="parTrans" cxnId="{36B68DFE-05DC-4226-AD6B-D2BE61FF3260}">
      <dgm:prSet/>
      <dgm:spPr>
        <a:solidFill>
          <a:srgbClr val="92D050"/>
        </a:solidFill>
      </dgm:spPr>
      <dgm:t>
        <a:bodyPr/>
        <a:lstStyle/>
        <a:p>
          <a:endParaRPr lang="en-IE"/>
        </a:p>
      </dgm:t>
    </dgm:pt>
    <dgm:pt modelId="{6BCECE65-9AE8-4BEC-BBC0-DE3C7AA5C9B1}" type="sibTrans" cxnId="{36B68DFE-05DC-4226-AD6B-D2BE61FF3260}">
      <dgm:prSet/>
      <dgm:spPr/>
      <dgm:t>
        <a:bodyPr/>
        <a:lstStyle/>
        <a:p>
          <a:endParaRPr lang="en-IE"/>
        </a:p>
      </dgm:t>
    </dgm:pt>
    <dgm:pt modelId="{0D51F095-7A35-4219-A40E-7A97A8B9FBE9}">
      <dgm:prSet/>
      <dgm:spPr/>
      <dgm:t>
        <a:bodyPr/>
        <a:lstStyle/>
        <a:p>
          <a:r>
            <a:rPr lang="en-US" dirty="0"/>
            <a:t>Endpoint Protection</a:t>
          </a:r>
          <a:endParaRPr lang="en-IE" dirty="0"/>
        </a:p>
      </dgm:t>
    </dgm:pt>
    <dgm:pt modelId="{972B585D-3C94-4597-A10E-B298B57DF42C}" type="parTrans" cxnId="{18C44B71-FB3D-465B-9B44-7F3304136997}">
      <dgm:prSet/>
      <dgm:spPr>
        <a:solidFill>
          <a:srgbClr val="92D050"/>
        </a:solidFill>
      </dgm:spPr>
      <dgm:t>
        <a:bodyPr/>
        <a:lstStyle/>
        <a:p>
          <a:endParaRPr lang="en-IE"/>
        </a:p>
      </dgm:t>
    </dgm:pt>
    <dgm:pt modelId="{DC8C0AF3-2782-4418-A67D-1644EDA0E207}" type="sibTrans" cxnId="{18C44B71-FB3D-465B-9B44-7F3304136997}">
      <dgm:prSet/>
      <dgm:spPr/>
      <dgm:t>
        <a:bodyPr/>
        <a:lstStyle/>
        <a:p>
          <a:endParaRPr lang="en-IE"/>
        </a:p>
      </dgm:t>
    </dgm:pt>
    <dgm:pt modelId="{D74BBE4C-C946-49DB-9595-E904720AE499}">
      <dgm:prSet phldrT="[Text]"/>
      <dgm:spPr/>
      <dgm:t>
        <a:bodyPr/>
        <a:lstStyle/>
        <a:p>
          <a:r>
            <a:rPr lang="en-US" dirty="0"/>
            <a:t>User Convenience</a:t>
          </a:r>
          <a:endParaRPr lang="en-IE" dirty="0"/>
        </a:p>
      </dgm:t>
    </dgm:pt>
    <dgm:pt modelId="{CD0F4229-128F-460D-AAB6-14D3E61FF552}" type="parTrans" cxnId="{201717E1-9AE2-4D21-BA4F-9CBEC6578121}">
      <dgm:prSet/>
      <dgm:spPr>
        <a:solidFill>
          <a:srgbClr val="92D050"/>
        </a:solidFill>
      </dgm:spPr>
      <dgm:t>
        <a:bodyPr/>
        <a:lstStyle/>
        <a:p>
          <a:endParaRPr lang="en-IE"/>
        </a:p>
      </dgm:t>
    </dgm:pt>
    <dgm:pt modelId="{76B017C0-961E-4ED8-AA9D-97BCDD5B0C11}" type="sibTrans" cxnId="{201717E1-9AE2-4D21-BA4F-9CBEC6578121}">
      <dgm:prSet/>
      <dgm:spPr/>
      <dgm:t>
        <a:bodyPr/>
        <a:lstStyle/>
        <a:p>
          <a:endParaRPr lang="en-IE"/>
        </a:p>
      </dgm:t>
    </dgm:pt>
    <dgm:pt modelId="{DD09684B-56B2-446A-A69B-3ED75E23B974}">
      <dgm:prSet phldrT="[Text]"/>
      <dgm:spPr/>
      <dgm:t>
        <a:bodyPr/>
        <a:lstStyle/>
        <a:p>
          <a:r>
            <a:rPr lang="en-US" dirty="0"/>
            <a:t>Allow user to run ‘unknown’ executables</a:t>
          </a:r>
          <a:endParaRPr lang="en-IE" dirty="0"/>
        </a:p>
      </dgm:t>
    </dgm:pt>
    <dgm:pt modelId="{C0945670-62BA-40E9-AAFC-D04E02789022}" type="parTrans" cxnId="{39CEFCF3-472A-4995-A5D6-7BC9B6D685E6}">
      <dgm:prSet/>
      <dgm:spPr/>
      <dgm:t>
        <a:bodyPr/>
        <a:lstStyle/>
        <a:p>
          <a:endParaRPr lang="en-IE"/>
        </a:p>
      </dgm:t>
    </dgm:pt>
    <dgm:pt modelId="{8DE89EEF-EFB0-4972-B352-0A3AD8B7A553}" type="sibTrans" cxnId="{39CEFCF3-472A-4995-A5D6-7BC9B6D685E6}">
      <dgm:prSet/>
      <dgm:spPr/>
      <dgm:t>
        <a:bodyPr/>
        <a:lstStyle/>
        <a:p>
          <a:endParaRPr lang="en-IE"/>
        </a:p>
      </dgm:t>
    </dgm:pt>
    <dgm:pt modelId="{68EAC296-6543-495F-BFA5-C705C77738A3}">
      <dgm:prSet/>
      <dgm:spPr/>
      <dgm:t>
        <a:bodyPr/>
        <a:lstStyle/>
        <a:p>
          <a:r>
            <a:rPr lang="en-US" dirty="0"/>
            <a:t>Allow time for deliberation</a:t>
          </a:r>
        </a:p>
      </dgm:t>
    </dgm:pt>
    <dgm:pt modelId="{1AD6FB48-06A4-4E6E-BAD8-2E3FB948C9A0}" type="parTrans" cxnId="{7B53DBEE-8FF1-46CD-A03E-EDE7267B2FE4}">
      <dgm:prSet/>
      <dgm:spPr/>
      <dgm:t>
        <a:bodyPr/>
        <a:lstStyle/>
        <a:p>
          <a:endParaRPr lang="en-IE"/>
        </a:p>
      </dgm:t>
    </dgm:pt>
    <dgm:pt modelId="{E56B1C7B-CDF2-4961-B2CA-D070D30C7C11}" type="sibTrans" cxnId="{7B53DBEE-8FF1-46CD-A03E-EDE7267B2FE4}">
      <dgm:prSet/>
      <dgm:spPr/>
      <dgm:t>
        <a:bodyPr/>
        <a:lstStyle/>
        <a:p>
          <a:endParaRPr lang="en-IE"/>
        </a:p>
      </dgm:t>
    </dgm:pt>
    <dgm:pt modelId="{7767661F-7AAE-4398-AAFD-BD9DEECB6906}">
      <dgm:prSet/>
      <dgm:spPr/>
      <dgm:t>
        <a:bodyPr/>
        <a:lstStyle/>
        <a:p>
          <a:r>
            <a:rPr lang="en-US" dirty="0"/>
            <a:t>Facilitate Revelation</a:t>
          </a:r>
          <a:endParaRPr lang="en-IE" dirty="0"/>
        </a:p>
      </dgm:t>
    </dgm:pt>
    <dgm:pt modelId="{7ED9B227-AC21-40CC-9F22-AE2584C32E75}" type="parTrans" cxnId="{294DB58C-64B6-4AFF-95E1-C4BA067C499D}">
      <dgm:prSet/>
      <dgm:spPr>
        <a:solidFill>
          <a:srgbClr val="92D050"/>
        </a:solidFill>
      </dgm:spPr>
      <dgm:t>
        <a:bodyPr/>
        <a:lstStyle/>
        <a:p>
          <a:endParaRPr lang="en-IE"/>
        </a:p>
      </dgm:t>
    </dgm:pt>
    <dgm:pt modelId="{44ACDB5F-FBFC-4B68-8B45-51D5C07EEBEC}" type="sibTrans" cxnId="{294DB58C-64B6-4AFF-95E1-C4BA067C499D}">
      <dgm:prSet/>
      <dgm:spPr/>
      <dgm:t>
        <a:bodyPr/>
        <a:lstStyle/>
        <a:p>
          <a:endParaRPr lang="en-IE"/>
        </a:p>
      </dgm:t>
    </dgm:pt>
    <dgm:pt modelId="{6296B1EC-72E8-4F07-9201-59807C836BCE}">
      <dgm:prSet/>
      <dgm:spPr/>
      <dgm:t>
        <a:bodyPr/>
        <a:lstStyle/>
        <a:p>
          <a:r>
            <a:rPr lang="en-US" dirty="0"/>
            <a:t>Allow malware to reveal itself</a:t>
          </a:r>
          <a:endParaRPr lang="en-IE" dirty="0"/>
        </a:p>
      </dgm:t>
    </dgm:pt>
    <dgm:pt modelId="{21C820CA-F558-4ED5-BA5E-F4C2838594EC}" type="parTrans" cxnId="{D2F4B82B-C598-4364-B900-8415E68B0A87}">
      <dgm:prSet/>
      <dgm:spPr/>
      <dgm:t>
        <a:bodyPr/>
        <a:lstStyle/>
        <a:p>
          <a:endParaRPr lang="en-IE"/>
        </a:p>
      </dgm:t>
    </dgm:pt>
    <dgm:pt modelId="{0CE2FAF6-A937-40EA-B949-96C12D1555F9}" type="sibTrans" cxnId="{D2F4B82B-C598-4364-B900-8415E68B0A87}">
      <dgm:prSet/>
      <dgm:spPr/>
      <dgm:t>
        <a:bodyPr/>
        <a:lstStyle/>
        <a:p>
          <a:endParaRPr lang="en-IE"/>
        </a:p>
      </dgm:t>
    </dgm:pt>
    <dgm:pt modelId="{597DA0AB-F2A8-4E1A-975B-56F2131D09FD}">
      <dgm:prSet/>
      <dgm:spPr/>
      <dgm:t>
        <a:bodyPr/>
        <a:lstStyle/>
        <a:p>
          <a:r>
            <a:rPr lang="en-US" dirty="0"/>
            <a:t>Protect the user</a:t>
          </a:r>
          <a:endParaRPr lang="en-IE" dirty="0"/>
        </a:p>
      </dgm:t>
    </dgm:pt>
    <dgm:pt modelId="{EAC0AC00-59F0-4E78-A98C-8E28C34DC2C2}" type="parTrans" cxnId="{62FEE40F-878F-49DA-8E2A-0466AC572091}">
      <dgm:prSet/>
      <dgm:spPr/>
      <dgm:t>
        <a:bodyPr/>
        <a:lstStyle/>
        <a:p>
          <a:endParaRPr lang="en-IE"/>
        </a:p>
      </dgm:t>
    </dgm:pt>
    <dgm:pt modelId="{E6FA18BA-1C3A-4F72-A978-ECD77DA5268D}" type="sibTrans" cxnId="{62FEE40F-878F-49DA-8E2A-0466AC572091}">
      <dgm:prSet/>
      <dgm:spPr/>
      <dgm:t>
        <a:bodyPr/>
        <a:lstStyle/>
        <a:p>
          <a:endParaRPr lang="en-IE"/>
        </a:p>
      </dgm:t>
    </dgm:pt>
    <dgm:pt modelId="{95A4E178-9BB5-4446-AB9A-B57A3ECFB859}" type="pres">
      <dgm:prSet presAssocID="{D0D5B7DC-12CC-4559-9520-C34423BB693D}" presName="Name0" presStyleCnt="0">
        <dgm:presLayoutVars>
          <dgm:chMax val="1"/>
          <dgm:dir/>
          <dgm:animLvl val="ctr"/>
          <dgm:resizeHandles val="exact"/>
        </dgm:presLayoutVars>
      </dgm:prSet>
      <dgm:spPr/>
    </dgm:pt>
    <dgm:pt modelId="{50E04BD0-B16D-4D4A-8F01-D5BB091F988D}" type="pres">
      <dgm:prSet presAssocID="{AD827467-665C-469C-860C-ED79B87F4E5B}" presName="centerShape" presStyleLbl="node0" presStyleIdx="0" presStyleCnt="1"/>
      <dgm:spPr/>
    </dgm:pt>
    <dgm:pt modelId="{5A2DDCBD-1EAD-43CF-938B-A3292E0F0226}" type="pres">
      <dgm:prSet presAssocID="{CD0F4229-128F-460D-AAB6-14D3E61FF552}" presName="parTrans" presStyleLbl="sibTrans2D1" presStyleIdx="0" presStyleCnt="4"/>
      <dgm:spPr/>
    </dgm:pt>
    <dgm:pt modelId="{FC06B0D4-3183-4760-8C21-DF94CC50D42E}" type="pres">
      <dgm:prSet presAssocID="{CD0F4229-128F-460D-AAB6-14D3E61FF552}" presName="connectorText" presStyleLbl="sibTrans2D1" presStyleIdx="0" presStyleCnt="4"/>
      <dgm:spPr/>
    </dgm:pt>
    <dgm:pt modelId="{D96A6524-B209-474F-BF4E-63B25247F003}" type="pres">
      <dgm:prSet presAssocID="{D74BBE4C-C946-49DB-9595-E904720AE499}" presName="node" presStyleLbl="node1" presStyleIdx="0" presStyleCnt="4">
        <dgm:presLayoutVars>
          <dgm:bulletEnabled val="1"/>
        </dgm:presLayoutVars>
      </dgm:prSet>
      <dgm:spPr/>
    </dgm:pt>
    <dgm:pt modelId="{885CB13B-5AA7-4E78-B37A-3EA81394FF38}" type="pres">
      <dgm:prSet presAssocID="{702621E3-F024-4E29-97D0-105804C76756}" presName="parTrans" presStyleLbl="sibTrans2D1" presStyleIdx="1" presStyleCnt="4"/>
      <dgm:spPr/>
    </dgm:pt>
    <dgm:pt modelId="{095E809B-A3E3-414F-A95E-6143E707B76E}" type="pres">
      <dgm:prSet presAssocID="{702621E3-F024-4E29-97D0-105804C76756}" presName="connectorText" presStyleLbl="sibTrans2D1" presStyleIdx="1" presStyleCnt="4"/>
      <dgm:spPr/>
    </dgm:pt>
    <dgm:pt modelId="{E8671F99-EE5D-4089-9AD8-AA4321C41055}" type="pres">
      <dgm:prSet presAssocID="{B3DE597C-CB5B-46A9-BDF6-6E8DCE9CC9B3}" presName="node" presStyleLbl="node1" presStyleIdx="1" presStyleCnt="4">
        <dgm:presLayoutVars>
          <dgm:bulletEnabled val="1"/>
        </dgm:presLayoutVars>
      </dgm:prSet>
      <dgm:spPr/>
    </dgm:pt>
    <dgm:pt modelId="{66FA8016-5F66-414F-B577-A56B17804FBB}" type="pres">
      <dgm:prSet presAssocID="{972B585D-3C94-4597-A10E-B298B57DF42C}" presName="parTrans" presStyleLbl="sibTrans2D1" presStyleIdx="2" presStyleCnt="4"/>
      <dgm:spPr/>
    </dgm:pt>
    <dgm:pt modelId="{CC2179B9-18A8-48DC-8944-BC0CD591E159}" type="pres">
      <dgm:prSet presAssocID="{972B585D-3C94-4597-A10E-B298B57DF42C}" presName="connectorText" presStyleLbl="sibTrans2D1" presStyleIdx="2" presStyleCnt="4"/>
      <dgm:spPr/>
    </dgm:pt>
    <dgm:pt modelId="{EC1C3AD7-350C-4F26-A575-67753EAF0CCB}" type="pres">
      <dgm:prSet presAssocID="{0D51F095-7A35-4219-A40E-7A97A8B9FBE9}" presName="node" presStyleLbl="node1" presStyleIdx="2" presStyleCnt="4">
        <dgm:presLayoutVars>
          <dgm:bulletEnabled val="1"/>
        </dgm:presLayoutVars>
      </dgm:prSet>
      <dgm:spPr/>
    </dgm:pt>
    <dgm:pt modelId="{239BD6AD-2D88-4A76-AC9B-895B388A8965}" type="pres">
      <dgm:prSet presAssocID="{7ED9B227-AC21-40CC-9F22-AE2584C32E75}" presName="parTrans" presStyleLbl="sibTrans2D1" presStyleIdx="3" presStyleCnt="4"/>
      <dgm:spPr/>
    </dgm:pt>
    <dgm:pt modelId="{31CF9F50-FE0C-4BFE-AD77-3E70F386BE9E}" type="pres">
      <dgm:prSet presAssocID="{7ED9B227-AC21-40CC-9F22-AE2584C32E75}" presName="connectorText" presStyleLbl="sibTrans2D1" presStyleIdx="3" presStyleCnt="4"/>
      <dgm:spPr/>
    </dgm:pt>
    <dgm:pt modelId="{CDDDFD47-2FCC-4347-8A1D-B202923C04D8}" type="pres">
      <dgm:prSet presAssocID="{7767661F-7AAE-4398-AAFD-BD9DEECB6906}" presName="node" presStyleLbl="node1" presStyleIdx="3" presStyleCnt="4">
        <dgm:presLayoutVars>
          <dgm:bulletEnabled val="1"/>
        </dgm:presLayoutVars>
      </dgm:prSet>
      <dgm:spPr/>
    </dgm:pt>
  </dgm:ptLst>
  <dgm:cxnLst>
    <dgm:cxn modelId="{62FEE40F-878F-49DA-8E2A-0466AC572091}" srcId="{0D51F095-7A35-4219-A40E-7A97A8B9FBE9}" destId="{597DA0AB-F2A8-4E1A-975B-56F2131D09FD}" srcOrd="0" destOrd="0" parTransId="{EAC0AC00-59F0-4E78-A98C-8E28C34DC2C2}" sibTransId="{E6FA18BA-1C3A-4F72-A978-ECD77DA5268D}"/>
    <dgm:cxn modelId="{F0E7BB1C-D4AB-4304-A9B9-8719E075980F}" type="presOf" srcId="{702621E3-F024-4E29-97D0-105804C76756}" destId="{095E809B-A3E3-414F-A95E-6143E707B76E}" srcOrd="1" destOrd="0" presId="urn:microsoft.com/office/officeart/2005/8/layout/radial5"/>
    <dgm:cxn modelId="{458E7223-504A-48A8-A654-65797C571801}" type="presOf" srcId="{B3DE597C-CB5B-46A9-BDF6-6E8DCE9CC9B3}" destId="{E8671F99-EE5D-4089-9AD8-AA4321C41055}" srcOrd="0" destOrd="0" presId="urn:microsoft.com/office/officeart/2005/8/layout/radial5"/>
    <dgm:cxn modelId="{D2F4B82B-C598-4364-B900-8415E68B0A87}" srcId="{7767661F-7AAE-4398-AAFD-BD9DEECB6906}" destId="{6296B1EC-72E8-4F07-9201-59807C836BCE}" srcOrd="0" destOrd="0" parTransId="{21C820CA-F558-4ED5-BA5E-F4C2838594EC}" sibTransId="{0CE2FAF6-A937-40EA-B949-96C12D1555F9}"/>
    <dgm:cxn modelId="{A5879036-0750-4902-B659-CD6C9D02D2D4}" type="presOf" srcId="{CD0F4229-128F-460D-AAB6-14D3E61FF552}" destId="{FC06B0D4-3183-4760-8C21-DF94CC50D42E}" srcOrd="1" destOrd="0" presId="urn:microsoft.com/office/officeart/2005/8/layout/radial5"/>
    <dgm:cxn modelId="{FCFC1062-72EF-4D00-8C77-7EF2C7BE7085}" type="presOf" srcId="{702621E3-F024-4E29-97D0-105804C76756}" destId="{885CB13B-5AA7-4E78-B37A-3EA81394FF38}" srcOrd="0" destOrd="0" presId="urn:microsoft.com/office/officeart/2005/8/layout/radial5"/>
    <dgm:cxn modelId="{D143C06A-3452-4F68-9417-7BE09706E13D}" type="presOf" srcId="{7ED9B227-AC21-40CC-9F22-AE2584C32E75}" destId="{31CF9F50-FE0C-4BFE-AD77-3E70F386BE9E}" srcOrd="1" destOrd="0" presId="urn:microsoft.com/office/officeart/2005/8/layout/radial5"/>
    <dgm:cxn modelId="{A45FAD6D-E924-4189-AE41-29A4DE470DAD}" type="presOf" srcId="{0D51F095-7A35-4219-A40E-7A97A8B9FBE9}" destId="{EC1C3AD7-350C-4F26-A575-67753EAF0CCB}" srcOrd="0" destOrd="0" presId="urn:microsoft.com/office/officeart/2005/8/layout/radial5"/>
    <dgm:cxn modelId="{3B49CD4D-D632-4405-8EE5-7A8AED262975}" type="presOf" srcId="{7767661F-7AAE-4398-AAFD-BD9DEECB6906}" destId="{CDDDFD47-2FCC-4347-8A1D-B202923C04D8}" srcOrd="0" destOrd="0" presId="urn:microsoft.com/office/officeart/2005/8/layout/radial5"/>
    <dgm:cxn modelId="{18C44B71-FB3D-465B-9B44-7F3304136997}" srcId="{AD827467-665C-469C-860C-ED79B87F4E5B}" destId="{0D51F095-7A35-4219-A40E-7A97A8B9FBE9}" srcOrd="2" destOrd="0" parTransId="{972B585D-3C94-4597-A10E-B298B57DF42C}" sibTransId="{DC8C0AF3-2782-4418-A67D-1644EDA0E207}"/>
    <dgm:cxn modelId="{8F13FB71-5EA3-4DAD-82DB-0C105598A84C}" type="presOf" srcId="{972B585D-3C94-4597-A10E-B298B57DF42C}" destId="{CC2179B9-18A8-48DC-8944-BC0CD591E159}" srcOrd="1" destOrd="0" presId="urn:microsoft.com/office/officeart/2005/8/layout/radial5"/>
    <dgm:cxn modelId="{4DC8CB85-441A-4788-9F47-615868A31918}" type="presOf" srcId="{DD09684B-56B2-446A-A69B-3ED75E23B974}" destId="{D96A6524-B209-474F-BF4E-63B25247F003}" srcOrd="0" destOrd="1" presId="urn:microsoft.com/office/officeart/2005/8/layout/radial5"/>
    <dgm:cxn modelId="{54972188-87F5-4262-A840-ADDBC36C1DC2}" type="presOf" srcId="{AD827467-665C-469C-860C-ED79B87F4E5B}" destId="{50E04BD0-B16D-4D4A-8F01-D5BB091F988D}" srcOrd="0" destOrd="0" presId="urn:microsoft.com/office/officeart/2005/8/layout/radial5"/>
    <dgm:cxn modelId="{294DB58C-64B6-4AFF-95E1-C4BA067C499D}" srcId="{AD827467-665C-469C-860C-ED79B87F4E5B}" destId="{7767661F-7AAE-4398-AAFD-BD9DEECB6906}" srcOrd="3" destOrd="0" parTransId="{7ED9B227-AC21-40CC-9F22-AE2584C32E75}" sibTransId="{44ACDB5F-FBFC-4B68-8B45-51D5C07EEBEC}"/>
    <dgm:cxn modelId="{F3B9DE9C-F053-4749-899F-9C24DCF36735}" type="presOf" srcId="{D0D5B7DC-12CC-4559-9520-C34423BB693D}" destId="{95A4E178-9BB5-4446-AB9A-B57A3ECFB859}" srcOrd="0" destOrd="0" presId="urn:microsoft.com/office/officeart/2005/8/layout/radial5"/>
    <dgm:cxn modelId="{4BBE10BF-61EB-45BF-B069-9EAA51E2D00C}" srcId="{D0D5B7DC-12CC-4559-9520-C34423BB693D}" destId="{AD827467-665C-469C-860C-ED79B87F4E5B}" srcOrd="0" destOrd="0" parTransId="{686368FD-B411-48AA-8B84-155B0ADE2E08}" sibTransId="{748EEBCB-957F-45C1-BE33-8A273AC97B2E}"/>
    <dgm:cxn modelId="{CD6943C0-E04D-44BF-97E3-1146C26C74D0}" type="presOf" srcId="{597DA0AB-F2A8-4E1A-975B-56F2131D09FD}" destId="{EC1C3AD7-350C-4F26-A575-67753EAF0CCB}" srcOrd="0" destOrd="1" presId="urn:microsoft.com/office/officeart/2005/8/layout/radial5"/>
    <dgm:cxn modelId="{BAB4C6C3-55E1-4C07-9EEA-F9AB30C2AB9E}" type="presOf" srcId="{68EAC296-6543-495F-BFA5-C705C77738A3}" destId="{E8671F99-EE5D-4089-9AD8-AA4321C41055}" srcOrd="0" destOrd="1" presId="urn:microsoft.com/office/officeart/2005/8/layout/radial5"/>
    <dgm:cxn modelId="{3C8AD9D3-5615-4955-B9C9-35981FAA1BBA}" type="presOf" srcId="{972B585D-3C94-4597-A10E-B298B57DF42C}" destId="{66FA8016-5F66-414F-B577-A56B17804FBB}" srcOrd="0" destOrd="0" presId="urn:microsoft.com/office/officeart/2005/8/layout/radial5"/>
    <dgm:cxn modelId="{569894D6-9CB1-4000-A31D-5EDA410C9786}" type="presOf" srcId="{7ED9B227-AC21-40CC-9F22-AE2584C32E75}" destId="{239BD6AD-2D88-4A76-AC9B-895B388A8965}" srcOrd="0" destOrd="0" presId="urn:microsoft.com/office/officeart/2005/8/layout/radial5"/>
    <dgm:cxn modelId="{89AAA3DC-0B4C-42E1-994D-33300C50ABEF}" type="presOf" srcId="{CD0F4229-128F-460D-AAB6-14D3E61FF552}" destId="{5A2DDCBD-1EAD-43CF-938B-A3292E0F0226}" srcOrd="0" destOrd="0" presId="urn:microsoft.com/office/officeart/2005/8/layout/radial5"/>
    <dgm:cxn modelId="{201717E1-9AE2-4D21-BA4F-9CBEC6578121}" srcId="{AD827467-665C-469C-860C-ED79B87F4E5B}" destId="{D74BBE4C-C946-49DB-9595-E904720AE499}" srcOrd="0" destOrd="0" parTransId="{CD0F4229-128F-460D-AAB6-14D3E61FF552}" sibTransId="{76B017C0-961E-4ED8-AA9D-97BCDD5B0C11}"/>
    <dgm:cxn modelId="{7B53DBEE-8FF1-46CD-A03E-EDE7267B2FE4}" srcId="{B3DE597C-CB5B-46A9-BDF6-6E8DCE9CC9B3}" destId="{68EAC296-6543-495F-BFA5-C705C77738A3}" srcOrd="0" destOrd="0" parTransId="{1AD6FB48-06A4-4E6E-BAD8-2E3FB948C9A0}" sibTransId="{E56B1C7B-CDF2-4961-B2CA-D070D30C7C11}"/>
    <dgm:cxn modelId="{39CEFCF3-472A-4995-A5D6-7BC9B6D685E6}" srcId="{D74BBE4C-C946-49DB-9595-E904720AE499}" destId="{DD09684B-56B2-446A-A69B-3ED75E23B974}" srcOrd="0" destOrd="0" parTransId="{C0945670-62BA-40E9-AAFC-D04E02789022}" sibTransId="{8DE89EEF-EFB0-4972-B352-0A3AD8B7A553}"/>
    <dgm:cxn modelId="{C5DA12F7-9BE9-4AB2-9871-B2AC1D0406F8}" type="presOf" srcId="{6296B1EC-72E8-4F07-9201-59807C836BCE}" destId="{CDDDFD47-2FCC-4347-8A1D-B202923C04D8}" srcOrd="0" destOrd="1" presId="urn:microsoft.com/office/officeart/2005/8/layout/radial5"/>
    <dgm:cxn modelId="{582B24FC-ADC7-4ACA-856A-0C792048EE98}" type="presOf" srcId="{D74BBE4C-C946-49DB-9595-E904720AE499}" destId="{D96A6524-B209-474F-BF4E-63B25247F003}" srcOrd="0" destOrd="0" presId="urn:microsoft.com/office/officeart/2005/8/layout/radial5"/>
    <dgm:cxn modelId="{36B68DFE-05DC-4226-AD6B-D2BE61FF3260}" srcId="{AD827467-665C-469C-860C-ED79B87F4E5B}" destId="{B3DE597C-CB5B-46A9-BDF6-6E8DCE9CC9B3}" srcOrd="1" destOrd="0" parTransId="{702621E3-F024-4E29-97D0-105804C76756}" sibTransId="{6BCECE65-9AE8-4BEC-BBC0-DE3C7AA5C9B1}"/>
    <dgm:cxn modelId="{114C5148-A954-439E-A569-C44A6CF82A59}" type="presParOf" srcId="{95A4E178-9BB5-4446-AB9A-B57A3ECFB859}" destId="{50E04BD0-B16D-4D4A-8F01-D5BB091F988D}" srcOrd="0" destOrd="0" presId="urn:microsoft.com/office/officeart/2005/8/layout/radial5"/>
    <dgm:cxn modelId="{B21A8CCE-7FD2-470B-8156-B36CCC5756A6}" type="presParOf" srcId="{95A4E178-9BB5-4446-AB9A-B57A3ECFB859}" destId="{5A2DDCBD-1EAD-43CF-938B-A3292E0F0226}" srcOrd="1" destOrd="0" presId="urn:microsoft.com/office/officeart/2005/8/layout/radial5"/>
    <dgm:cxn modelId="{72450B72-D1F0-4059-AC78-0564C30C447D}" type="presParOf" srcId="{5A2DDCBD-1EAD-43CF-938B-A3292E0F0226}" destId="{FC06B0D4-3183-4760-8C21-DF94CC50D42E}" srcOrd="0" destOrd="0" presId="urn:microsoft.com/office/officeart/2005/8/layout/radial5"/>
    <dgm:cxn modelId="{F88BD102-4E79-4356-81CF-898E4D20850C}" type="presParOf" srcId="{95A4E178-9BB5-4446-AB9A-B57A3ECFB859}" destId="{D96A6524-B209-474F-BF4E-63B25247F003}" srcOrd="2" destOrd="0" presId="urn:microsoft.com/office/officeart/2005/8/layout/radial5"/>
    <dgm:cxn modelId="{A323C356-8B5E-4DB1-94E0-248769127CBC}" type="presParOf" srcId="{95A4E178-9BB5-4446-AB9A-B57A3ECFB859}" destId="{885CB13B-5AA7-4E78-B37A-3EA81394FF38}" srcOrd="3" destOrd="0" presId="urn:microsoft.com/office/officeart/2005/8/layout/radial5"/>
    <dgm:cxn modelId="{B1FAC65B-50E6-4339-917C-17B61AFCCD72}" type="presParOf" srcId="{885CB13B-5AA7-4E78-B37A-3EA81394FF38}" destId="{095E809B-A3E3-414F-A95E-6143E707B76E}" srcOrd="0" destOrd="0" presId="urn:microsoft.com/office/officeart/2005/8/layout/radial5"/>
    <dgm:cxn modelId="{198C5922-AD27-46A4-9534-4D99E8A128E6}" type="presParOf" srcId="{95A4E178-9BB5-4446-AB9A-B57A3ECFB859}" destId="{E8671F99-EE5D-4089-9AD8-AA4321C41055}" srcOrd="4" destOrd="0" presId="urn:microsoft.com/office/officeart/2005/8/layout/radial5"/>
    <dgm:cxn modelId="{5764B42F-D8B6-446B-858F-30B7301CA18D}" type="presParOf" srcId="{95A4E178-9BB5-4446-AB9A-B57A3ECFB859}" destId="{66FA8016-5F66-414F-B577-A56B17804FBB}" srcOrd="5" destOrd="0" presId="urn:microsoft.com/office/officeart/2005/8/layout/radial5"/>
    <dgm:cxn modelId="{ADC75335-AB18-4EE8-B79D-0E9A64F7EAB5}" type="presParOf" srcId="{66FA8016-5F66-414F-B577-A56B17804FBB}" destId="{CC2179B9-18A8-48DC-8944-BC0CD591E159}" srcOrd="0" destOrd="0" presId="urn:microsoft.com/office/officeart/2005/8/layout/radial5"/>
    <dgm:cxn modelId="{1D92EB93-4EB6-4280-8504-B51CEB830F24}" type="presParOf" srcId="{95A4E178-9BB5-4446-AB9A-B57A3ECFB859}" destId="{EC1C3AD7-350C-4F26-A575-67753EAF0CCB}" srcOrd="6" destOrd="0" presId="urn:microsoft.com/office/officeart/2005/8/layout/radial5"/>
    <dgm:cxn modelId="{B01CBCB7-EFB7-4EA8-976E-7D0508D27F2D}" type="presParOf" srcId="{95A4E178-9BB5-4446-AB9A-B57A3ECFB859}" destId="{239BD6AD-2D88-4A76-AC9B-895B388A8965}" srcOrd="7" destOrd="0" presId="urn:microsoft.com/office/officeart/2005/8/layout/radial5"/>
    <dgm:cxn modelId="{1988F0A9-3B9F-477B-8356-FC9051F18A04}" type="presParOf" srcId="{239BD6AD-2D88-4A76-AC9B-895B388A8965}" destId="{31CF9F50-FE0C-4BFE-AD77-3E70F386BE9E}" srcOrd="0" destOrd="0" presId="urn:microsoft.com/office/officeart/2005/8/layout/radial5"/>
    <dgm:cxn modelId="{889AA522-035F-4CCB-8665-2768BDC6B2D6}" type="presParOf" srcId="{95A4E178-9BB5-4446-AB9A-B57A3ECFB859}" destId="{CDDDFD47-2FCC-4347-8A1D-B202923C04D8}" srcOrd="8" destOrd="0" presId="urn:microsoft.com/office/officeart/2005/8/layout/radial5"/>
  </dgm:cxnLst>
  <dgm:bg>
    <a:solidFill>
      <a:schemeClr val="bg1">
        <a:lumMod val="95000"/>
        <a:alpha val="5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24C1156-319B-4A0D-8A8E-CCFB086544ED}" type="doc">
      <dgm:prSet loTypeId="urn:microsoft.com/office/officeart/2018/5/layout/CenteredIconLabelDescriptionList" loCatId="icon" qsTypeId="urn:microsoft.com/office/officeart/2005/8/quickstyle/simple1" qsCatId="simple" csTypeId="urn:microsoft.com/office/officeart/2018/5/colors/Iconchunking_neutralbg_accent5_2" csCatId="accent5" phldr="1"/>
      <dgm:spPr/>
      <dgm:t>
        <a:bodyPr/>
        <a:lstStyle/>
        <a:p>
          <a:endParaRPr lang="en-US"/>
        </a:p>
      </dgm:t>
    </dgm:pt>
    <dgm:pt modelId="{7A69C862-E1C3-404C-A125-C7B6C66B09DB}">
      <dgm:prSet/>
      <dgm:spPr/>
      <dgm:t>
        <a:bodyPr/>
        <a:lstStyle/>
        <a:p>
          <a:pPr>
            <a:lnSpc>
              <a:spcPct val="100000"/>
            </a:lnSpc>
            <a:defRPr b="1"/>
          </a:pPr>
          <a:r>
            <a:rPr lang="en-US"/>
            <a:t>Confinement</a:t>
          </a:r>
          <a:endParaRPr lang="en-US" dirty="0"/>
        </a:p>
      </dgm:t>
    </dgm:pt>
    <dgm:pt modelId="{0C8E12A7-E2D9-465A-AA07-9BEE73E17A90}" type="parTrans" cxnId="{D3760599-1AC3-4A33-AB9A-B0B9129E25FF}">
      <dgm:prSet/>
      <dgm:spPr/>
      <dgm:t>
        <a:bodyPr/>
        <a:lstStyle/>
        <a:p>
          <a:endParaRPr lang="en-IE"/>
        </a:p>
      </dgm:t>
    </dgm:pt>
    <dgm:pt modelId="{26DED846-A4B5-4D37-9AE5-2F86BF191F88}" type="sibTrans" cxnId="{D3760599-1AC3-4A33-AB9A-B0B9129E25FF}">
      <dgm:prSet/>
      <dgm:spPr/>
      <dgm:t>
        <a:bodyPr/>
        <a:lstStyle/>
        <a:p>
          <a:endParaRPr lang="en-IE"/>
        </a:p>
      </dgm:t>
    </dgm:pt>
    <dgm:pt modelId="{F6700877-DCD9-46D5-BE5B-D2EFE2FF3036}">
      <dgm:prSet/>
      <dgm:spPr/>
      <dgm:t>
        <a:bodyPr/>
        <a:lstStyle/>
        <a:p>
          <a:pPr>
            <a:lnSpc>
              <a:spcPct val="100000"/>
            </a:lnSpc>
          </a:pPr>
          <a:r>
            <a:rPr lang="en-US"/>
            <a:t>Limit damage to a Virtual Image</a:t>
          </a:r>
          <a:endParaRPr lang="en-US" dirty="0"/>
        </a:p>
      </dgm:t>
    </dgm:pt>
    <dgm:pt modelId="{21CF2D41-4598-42FC-A279-F598F5B0006B}" type="parTrans" cxnId="{CFDE1A0F-FF49-48AA-98EB-A1445751C3C1}">
      <dgm:prSet/>
      <dgm:spPr/>
      <dgm:t>
        <a:bodyPr/>
        <a:lstStyle/>
        <a:p>
          <a:endParaRPr lang="en-IE"/>
        </a:p>
      </dgm:t>
    </dgm:pt>
    <dgm:pt modelId="{AAE3F5EB-18AF-45F6-B526-AC76F94606DD}" type="sibTrans" cxnId="{CFDE1A0F-FF49-48AA-98EB-A1445751C3C1}">
      <dgm:prSet/>
      <dgm:spPr/>
      <dgm:t>
        <a:bodyPr/>
        <a:lstStyle/>
        <a:p>
          <a:endParaRPr lang="en-IE"/>
        </a:p>
      </dgm:t>
    </dgm:pt>
    <dgm:pt modelId="{DF548613-DF9D-4781-B0A2-47A855F901AD}">
      <dgm:prSet/>
      <dgm:spPr/>
      <dgm:t>
        <a:bodyPr/>
        <a:lstStyle/>
        <a:p>
          <a:pPr>
            <a:lnSpc>
              <a:spcPct val="100000"/>
            </a:lnSpc>
          </a:pPr>
          <a:r>
            <a:rPr lang="en-US"/>
            <a:t>Ditch VM on conviction</a:t>
          </a:r>
          <a:endParaRPr lang="en-US" dirty="0"/>
        </a:p>
      </dgm:t>
    </dgm:pt>
    <dgm:pt modelId="{26C8B6A8-848D-42BC-973E-893DC6B89B5E}" type="parTrans" cxnId="{129EE9AB-4CBC-4C88-9A6F-E012CF0B1C2C}">
      <dgm:prSet/>
      <dgm:spPr/>
      <dgm:t>
        <a:bodyPr/>
        <a:lstStyle/>
        <a:p>
          <a:endParaRPr lang="en-IE"/>
        </a:p>
      </dgm:t>
    </dgm:pt>
    <dgm:pt modelId="{B6F0E2DC-5977-4CC7-B783-3D5AB88820A3}" type="sibTrans" cxnId="{129EE9AB-4CBC-4C88-9A6F-E012CF0B1C2C}">
      <dgm:prSet/>
      <dgm:spPr/>
      <dgm:t>
        <a:bodyPr/>
        <a:lstStyle/>
        <a:p>
          <a:endParaRPr lang="en-IE"/>
        </a:p>
      </dgm:t>
    </dgm:pt>
    <dgm:pt modelId="{0368A365-8355-4A49-ADE8-917BF75C1321}">
      <dgm:prSet/>
      <dgm:spPr/>
      <dgm:t>
        <a:bodyPr/>
        <a:lstStyle/>
        <a:p>
          <a:pPr>
            <a:lnSpc>
              <a:spcPct val="100000"/>
            </a:lnSpc>
          </a:pPr>
          <a:r>
            <a:rPr lang="en-US"/>
            <a:t>Roll forward if not convicted</a:t>
          </a:r>
          <a:endParaRPr lang="en-US" dirty="0"/>
        </a:p>
      </dgm:t>
    </dgm:pt>
    <dgm:pt modelId="{094C4053-83E4-454A-A531-2A787FDE943C}" type="parTrans" cxnId="{82C5B9E7-84DE-4E94-BEF1-D0401A195C01}">
      <dgm:prSet/>
      <dgm:spPr/>
      <dgm:t>
        <a:bodyPr/>
        <a:lstStyle/>
        <a:p>
          <a:endParaRPr lang="en-IE"/>
        </a:p>
      </dgm:t>
    </dgm:pt>
    <dgm:pt modelId="{80EEA433-740F-42F9-AE40-B6CBD7CA0BC9}" type="sibTrans" cxnId="{82C5B9E7-84DE-4E94-BEF1-D0401A195C01}">
      <dgm:prSet/>
      <dgm:spPr/>
      <dgm:t>
        <a:bodyPr/>
        <a:lstStyle/>
        <a:p>
          <a:endParaRPr lang="en-IE"/>
        </a:p>
      </dgm:t>
    </dgm:pt>
    <dgm:pt modelId="{1F9926C5-C93F-4311-8C1D-93DFF97128DF}">
      <dgm:prSet/>
      <dgm:spPr/>
      <dgm:t>
        <a:bodyPr/>
        <a:lstStyle/>
        <a:p>
          <a:pPr>
            <a:lnSpc>
              <a:spcPct val="100000"/>
            </a:lnSpc>
            <a:defRPr b="1"/>
          </a:pPr>
          <a:r>
            <a:rPr lang="en-US"/>
            <a:t>Rollback Reversal</a:t>
          </a:r>
          <a:endParaRPr lang="en-US" dirty="0"/>
        </a:p>
      </dgm:t>
    </dgm:pt>
    <dgm:pt modelId="{B7D361FE-388F-45FA-A27F-111D9D4B2528}" type="parTrans" cxnId="{D7C8D0C6-8C0B-4B58-B9B2-841EA08FD8BF}">
      <dgm:prSet/>
      <dgm:spPr/>
      <dgm:t>
        <a:bodyPr/>
        <a:lstStyle/>
        <a:p>
          <a:endParaRPr lang="en-IE"/>
        </a:p>
      </dgm:t>
    </dgm:pt>
    <dgm:pt modelId="{2E83581C-1237-459A-AA94-C14E9F4C6B93}" type="sibTrans" cxnId="{D7C8D0C6-8C0B-4B58-B9B2-841EA08FD8BF}">
      <dgm:prSet/>
      <dgm:spPr/>
      <dgm:t>
        <a:bodyPr/>
        <a:lstStyle/>
        <a:p>
          <a:endParaRPr lang="en-IE"/>
        </a:p>
      </dgm:t>
    </dgm:pt>
    <dgm:pt modelId="{FF0B237C-F9F0-4A0E-A537-34D967C89580}">
      <dgm:prSet/>
      <dgm:spPr/>
      <dgm:t>
        <a:bodyPr/>
        <a:lstStyle/>
        <a:p>
          <a:pPr>
            <a:lnSpc>
              <a:spcPct val="100000"/>
            </a:lnSpc>
          </a:pPr>
          <a:r>
            <a:rPr lang="en-US"/>
            <a:t>Perfect Undo</a:t>
          </a:r>
          <a:endParaRPr lang="en-US" dirty="0"/>
        </a:p>
      </dgm:t>
    </dgm:pt>
    <dgm:pt modelId="{6145B494-1BD5-404A-A56F-58BC8FE7187E}" type="parTrans" cxnId="{E63557A9-E75E-40E2-B80D-AD8D0C86CD6A}">
      <dgm:prSet/>
      <dgm:spPr/>
      <dgm:t>
        <a:bodyPr/>
        <a:lstStyle/>
        <a:p>
          <a:endParaRPr lang="en-IE"/>
        </a:p>
      </dgm:t>
    </dgm:pt>
    <dgm:pt modelId="{783BFE73-8D0D-4E79-9504-4B2ADE53F487}" type="sibTrans" cxnId="{E63557A9-E75E-40E2-B80D-AD8D0C86CD6A}">
      <dgm:prSet/>
      <dgm:spPr/>
      <dgm:t>
        <a:bodyPr/>
        <a:lstStyle/>
        <a:p>
          <a:endParaRPr lang="en-IE"/>
        </a:p>
      </dgm:t>
    </dgm:pt>
    <dgm:pt modelId="{2749898F-0852-4512-A7AF-F98CEF64E922}">
      <dgm:prSet/>
      <dgm:spPr/>
      <dgm:t>
        <a:bodyPr/>
        <a:lstStyle/>
        <a:p>
          <a:pPr>
            <a:lnSpc>
              <a:spcPct val="100000"/>
            </a:lnSpc>
          </a:pPr>
          <a:r>
            <a:rPr lang="en-US"/>
            <a:t>Rollback on conviction</a:t>
          </a:r>
          <a:endParaRPr lang="en-US" dirty="0"/>
        </a:p>
      </dgm:t>
    </dgm:pt>
    <dgm:pt modelId="{C0AF1783-101A-4E2D-95C1-346C3E3CF9FD}" type="parTrans" cxnId="{FDFE7225-8C23-4483-AF14-322B2E08B092}">
      <dgm:prSet/>
      <dgm:spPr/>
      <dgm:t>
        <a:bodyPr/>
        <a:lstStyle/>
        <a:p>
          <a:endParaRPr lang="en-IE"/>
        </a:p>
      </dgm:t>
    </dgm:pt>
    <dgm:pt modelId="{57EE4240-BE2B-4FD7-97CF-6141EA1D4670}" type="sibTrans" cxnId="{FDFE7225-8C23-4483-AF14-322B2E08B092}">
      <dgm:prSet/>
      <dgm:spPr/>
      <dgm:t>
        <a:bodyPr/>
        <a:lstStyle/>
        <a:p>
          <a:endParaRPr lang="en-IE"/>
        </a:p>
      </dgm:t>
    </dgm:pt>
    <dgm:pt modelId="{AA4E2D0E-25CA-4A27-99E4-F7654B72F609}">
      <dgm:prSet/>
      <dgm:spPr/>
      <dgm:t>
        <a:bodyPr/>
        <a:lstStyle/>
        <a:p>
          <a:pPr>
            <a:lnSpc>
              <a:spcPct val="100000"/>
            </a:lnSpc>
          </a:pPr>
          <a:r>
            <a:rPr lang="en-US"/>
            <a:t>Do nothing if not convicted</a:t>
          </a:r>
          <a:endParaRPr lang="en-IE" dirty="0"/>
        </a:p>
      </dgm:t>
    </dgm:pt>
    <dgm:pt modelId="{4E16028A-71CD-49F2-9B80-A5C2385D2897}" type="parTrans" cxnId="{2C4D740F-F523-47F0-B7ED-71746539ED9D}">
      <dgm:prSet/>
      <dgm:spPr/>
      <dgm:t>
        <a:bodyPr/>
        <a:lstStyle/>
        <a:p>
          <a:endParaRPr lang="en-IE"/>
        </a:p>
      </dgm:t>
    </dgm:pt>
    <dgm:pt modelId="{27C58558-9DD3-4B3C-89A2-F36C1C6D158B}" type="sibTrans" cxnId="{2C4D740F-F523-47F0-B7ED-71746539ED9D}">
      <dgm:prSet/>
      <dgm:spPr/>
      <dgm:t>
        <a:bodyPr/>
        <a:lstStyle/>
        <a:p>
          <a:endParaRPr lang="en-IE"/>
        </a:p>
      </dgm:t>
    </dgm:pt>
    <dgm:pt modelId="{2D722595-06F4-4057-9D0A-7CBB7BADC955}" type="pres">
      <dgm:prSet presAssocID="{724C1156-319B-4A0D-8A8E-CCFB086544ED}" presName="root" presStyleCnt="0">
        <dgm:presLayoutVars>
          <dgm:dir/>
          <dgm:resizeHandles val="exact"/>
        </dgm:presLayoutVars>
      </dgm:prSet>
      <dgm:spPr/>
    </dgm:pt>
    <dgm:pt modelId="{BDBBEF94-AEBE-48F8-A6CC-0B252E4E514D}" type="pres">
      <dgm:prSet presAssocID="{7A69C862-E1C3-404C-A125-C7B6C66B09DB}" presName="compNode" presStyleCnt="0"/>
      <dgm:spPr/>
    </dgm:pt>
    <dgm:pt modelId="{8724FB3C-F1D6-432C-8734-9E697D9F019B}" type="pres">
      <dgm:prSet presAssocID="{7A69C862-E1C3-404C-A125-C7B6C66B09D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Explosion with solid fill"/>
        </a:ext>
      </dgm:extLst>
    </dgm:pt>
    <dgm:pt modelId="{CFB969B4-2AB7-45A4-AE60-7E6585C4BACD}" type="pres">
      <dgm:prSet presAssocID="{7A69C862-E1C3-404C-A125-C7B6C66B09DB}" presName="iconSpace" presStyleCnt="0"/>
      <dgm:spPr/>
    </dgm:pt>
    <dgm:pt modelId="{48E0A63C-B593-4541-9DC6-6A7CE1DDDB8B}" type="pres">
      <dgm:prSet presAssocID="{7A69C862-E1C3-404C-A125-C7B6C66B09DB}" presName="parTx" presStyleLbl="revTx" presStyleIdx="0" presStyleCnt="4">
        <dgm:presLayoutVars>
          <dgm:chMax val="0"/>
          <dgm:chPref val="0"/>
        </dgm:presLayoutVars>
      </dgm:prSet>
      <dgm:spPr/>
    </dgm:pt>
    <dgm:pt modelId="{2F5D142B-6609-4B1A-8D84-34EC942A51CC}" type="pres">
      <dgm:prSet presAssocID="{7A69C862-E1C3-404C-A125-C7B6C66B09DB}" presName="txSpace" presStyleCnt="0"/>
      <dgm:spPr/>
    </dgm:pt>
    <dgm:pt modelId="{AB54D985-62FA-4A32-9D42-7DBA75ED7E94}" type="pres">
      <dgm:prSet presAssocID="{7A69C862-E1C3-404C-A125-C7B6C66B09DB}" presName="desTx" presStyleLbl="revTx" presStyleIdx="1" presStyleCnt="4">
        <dgm:presLayoutVars/>
      </dgm:prSet>
      <dgm:spPr/>
    </dgm:pt>
    <dgm:pt modelId="{D117030D-C283-4914-9C43-43CCB022126C}" type="pres">
      <dgm:prSet presAssocID="{26DED846-A4B5-4D37-9AE5-2F86BF191F88}" presName="sibTrans" presStyleCnt="0"/>
      <dgm:spPr/>
    </dgm:pt>
    <dgm:pt modelId="{76986018-0399-4C1C-9E12-5B307A05D8ED}" type="pres">
      <dgm:prSet presAssocID="{1F9926C5-C93F-4311-8C1D-93DFF97128DF}" presName="compNode" presStyleCnt="0"/>
      <dgm:spPr/>
    </dgm:pt>
    <dgm:pt modelId="{A6AC595E-4415-4C9B-A5E5-A6217EF73353}" type="pres">
      <dgm:prSet presAssocID="{1F9926C5-C93F-4311-8C1D-93DFF97128D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Recycle with solid fill"/>
        </a:ext>
      </dgm:extLst>
    </dgm:pt>
    <dgm:pt modelId="{9630D2CB-F13D-4697-8536-C3B5BE5DA534}" type="pres">
      <dgm:prSet presAssocID="{1F9926C5-C93F-4311-8C1D-93DFF97128DF}" presName="iconSpace" presStyleCnt="0"/>
      <dgm:spPr/>
    </dgm:pt>
    <dgm:pt modelId="{0891AEB6-3E84-433E-9BED-898CF601F319}" type="pres">
      <dgm:prSet presAssocID="{1F9926C5-C93F-4311-8C1D-93DFF97128DF}" presName="parTx" presStyleLbl="revTx" presStyleIdx="2" presStyleCnt="4">
        <dgm:presLayoutVars>
          <dgm:chMax val="0"/>
          <dgm:chPref val="0"/>
        </dgm:presLayoutVars>
      </dgm:prSet>
      <dgm:spPr/>
    </dgm:pt>
    <dgm:pt modelId="{46CAA9A4-19D0-4FFC-807D-45F29E76EF0A}" type="pres">
      <dgm:prSet presAssocID="{1F9926C5-C93F-4311-8C1D-93DFF97128DF}" presName="txSpace" presStyleCnt="0"/>
      <dgm:spPr/>
    </dgm:pt>
    <dgm:pt modelId="{8BE6FA62-325E-4343-9530-31340EF01E75}" type="pres">
      <dgm:prSet presAssocID="{1F9926C5-C93F-4311-8C1D-93DFF97128DF}" presName="desTx" presStyleLbl="revTx" presStyleIdx="3" presStyleCnt="4">
        <dgm:presLayoutVars/>
      </dgm:prSet>
      <dgm:spPr/>
    </dgm:pt>
  </dgm:ptLst>
  <dgm:cxnLst>
    <dgm:cxn modelId="{CFDE1A0F-FF49-48AA-98EB-A1445751C3C1}" srcId="{7A69C862-E1C3-404C-A125-C7B6C66B09DB}" destId="{F6700877-DCD9-46D5-BE5B-D2EFE2FF3036}" srcOrd="0" destOrd="0" parTransId="{21CF2D41-4598-42FC-A279-F598F5B0006B}" sibTransId="{AAE3F5EB-18AF-45F6-B526-AC76F94606DD}"/>
    <dgm:cxn modelId="{2C4D740F-F523-47F0-B7ED-71746539ED9D}" srcId="{1F9926C5-C93F-4311-8C1D-93DFF97128DF}" destId="{AA4E2D0E-25CA-4A27-99E4-F7654B72F609}" srcOrd="2" destOrd="0" parTransId="{4E16028A-71CD-49F2-9B80-A5C2385D2897}" sibTransId="{27C58558-9DD3-4B3C-89A2-F36C1C6D158B}"/>
    <dgm:cxn modelId="{FDFE7225-8C23-4483-AF14-322B2E08B092}" srcId="{1F9926C5-C93F-4311-8C1D-93DFF97128DF}" destId="{2749898F-0852-4512-A7AF-F98CEF64E922}" srcOrd="1" destOrd="0" parTransId="{C0AF1783-101A-4E2D-95C1-346C3E3CF9FD}" sibTransId="{57EE4240-BE2B-4FD7-97CF-6141EA1D4670}"/>
    <dgm:cxn modelId="{E63E3141-DAE9-42F7-9864-4973F7A4E0DD}" type="presOf" srcId="{0368A365-8355-4A49-ADE8-917BF75C1321}" destId="{AB54D985-62FA-4A32-9D42-7DBA75ED7E94}" srcOrd="0" destOrd="2" presId="urn:microsoft.com/office/officeart/2018/5/layout/CenteredIconLabelDescriptionList"/>
    <dgm:cxn modelId="{789B524A-16E9-401B-8F1C-7BF1519FBAC3}" type="presOf" srcId="{F6700877-DCD9-46D5-BE5B-D2EFE2FF3036}" destId="{AB54D985-62FA-4A32-9D42-7DBA75ED7E94}" srcOrd="0" destOrd="0" presId="urn:microsoft.com/office/officeart/2018/5/layout/CenteredIconLabelDescriptionList"/>
    <dgm:cxn modelId="{ECDAF16D-73C2-4551-9F78-DEE80F61E98D}" type="presOf" srcId="{2749898F-0852-4512-A7AF-F98CEF64E922}" destId="{8BE6FA62-325E-4343-9530-31340EF01E75}" srcOrd="0" destOrd="1" presId="urn:microsoft.com/office/officeart/2018/5/layout/CenteredIconLabelDescriptionList"/>
    <dgm:cxn modelId="{B5DECC4F-BEC5-4859-8F64-BB8052710935}" type="presOf" srcId="{7A69C862-E1C3-404C-A125-C7B6C66B09DB}" destId="{48E0A63C-B593-4541-9DC6-6A7CE1DDDB8B}" srcOrd="0" destOrd="0" presId="urn:microsoft.com/office/officeart/2018/5/layout/CenteredIconLabelDescriptionList"/>
    <dgm:cxn modelId="{1707597E-7845-450F-ABA3-12C4C994F67B}" type="presOf" srcId="{724C1156-319B-4A0D-8A8E-CCFB086544ED}" destId="{2D722595-06F4-4057-9D0A-7CBB7BADC955}" srcOrd="0" destOrd="0" presId="urn:microsoft.com/office/officeart/2018/5/layout/CenteredIconLabelDescriptionList"/>
    <dgm:cxn modelId="{CBCD2684-B5A0-4875-B421-3B4FFD72DB32}" type="presOf" srcId="{AA4E2D0E-25CA-4A27-99E4-F7654B72F609}" destId="{8BE6FA62-325E-4343-9530-31340EF01E75}" srcOrd="0" destOrd="2" presId="urn:microsoft.com/office/officeart/2018/5/layout/CenteredIconLabelDescriptionList"/>
    <dgm:cxn modelId="{D40B5197-D80C-4EC7-95BC-E41656A288BE}" type="presOf" srcId="{DF548613-DF9D-4781-B0A2-47A855F901AD}" destId="{AB54D985-62FA-4A32-9D42-7DBA75ED7E94}" srcOrd="0" destOrd="1" presId="urn:microsoft.com/office/officeart/2018/5/layout/CenteredIconLabelDescriptionList"/>
    <dgm:cxn modelId="{D3760599-1AC3-4A33-AB9A-B0B9129E25FF}" srcId="{724C1156-319B-4A0D-8A8E-CCFB086544ED}" destId="{7A69C862-E1C3-404C-A125-C7B6C66B09DB}" srcOrd="0" destOrd="0" parTransId="{0C8E12A7-E2D9-465A-AA07-9BEE73E17A90}" sibTransId="{26DED846-A4B5-4D37-9AE5-2F86BF191F88}"/>
    <dgm:cxn modelId="{E63557A9-E75E-40E2-B80D-AD8D0C86CD6A}" srcId="{1F9926C5-C93F-4311-8C1D-93DFF97128DF}" destId="{FF0B237C-F9F0-4A0E-A537-34D967C89580}" srcOrd="0" destOrd="0" parTransId="{6145B494-1BD5-404A-A56F-58BC8FE7187E}" sibTransId="{783BFE73-8D0D-4E79-9504-4B2ADE53F487}"/>
    <dgm:cxn modelId="{129EE9AB-4CBC-4C88-9A6F-E012CF0B1C2C}" srcId="{7A69C862-E1C3-404C-A125-C7B6C66B09DB}" destId="{DF548613-DF9D-4781-B0A2-47A855F901AD}" srcOrd="1" destOrd="0" parTransId="{26C8B6A8-848D-42BC-973E-893DC6B89B5E}" sibTransId="{B6F0E2DC-5977-4CC7-B783-3D5AB88820A3}"/>
    <dgm:cxn modelId="{65DF06B9-CA15-48E4-9C70-B9BBE4909172}" type="presOf" srcId="{1F9926C5-C93F-4311-8C1D-93DFF97128DF}" destId="{0891AEB6-3E84-433E-9BED-898CF601F319}" srcOrd="0" destOrd="0" presId="urn:microsoft.com/office/officeart/2018/5/layout/CenteredIconLabelDescriptionList"/>
    <dgm:cxn modelId="{D7C8D0C6-8C0B-4B58-B9B2-841EA08FD8BF}" srcId="{724C1156-319B-4A0D-8A8E-CCFB086544ED}" destId="{1F9926C5-C93F-4311-8C1D-93DFF97128DF}" srcOrd="1" destOrd="0" parTransId="{B7D361FE-388F-45FA-A27F-111D9D4B2528}" sibTransId="{2E83581C-1237-459A-AA94-C14E9F4C6B93}"/>
    <dgm:cxn modelId="{6D9297DF-F8EA-42EE-B686-870867080DAF}" type="presOf" srcId="{FF0B237C-F9F0-4A0E-A537-34D967C89580}" destId="{8BE6FA62-325E-4343-9530-31340EF01E75}" srcOrd="0" destOrd="0" presId="urn:microsoft.com/office/officeart/2018/5/layout/CenteredIconLabelDescriptionList"/>
    <dgm:cxn modelId="{82C5B9E7-84DE-4E94-BEF1-D0401A195C01}" srcId="{7A69C862-E1C3-404C-A125-C7B6C66B09DB}" destId="{0368A365-8355-4A49-ADE8-917BF75C1321}" srcOrd="2" destOrd="0" parTransId="{094C4053-83E4-454A-A531-2A787FDE943C}" sibTransId="{80EEA433-740F-42F9-AE40-B6CBD7CA0BC9}"/>
    <dgm:cxn modelId="{025312FA-13A5-42FF-977D-5DED51493740}" type="presParOf" srcId="{2D722595-06F4-4057-9D0A-7CBB7BADC955}" destId="{BDBBEF94-AEBE-48F8-A6CC-0B252E4E514D}" srcOrd="0" destOrd="0" presId="urn:microsoft.com/office/officeart/2018/5/layout/CenteredIconLabelDescriptionList"/>
    <dgm:cxn modelId="{EA1EA6D2-1B39-439D-AD3C-55E02C0553AA}" type="presParOf" srcId="{BDBBEF94-AEBE-48F8-A6CC-0B252E4E514D}" destId="{8724FB3C-F1D6-432C-8734-9E697D9F019B}" srcOrd="0" destOrd="0" presId="urn:microsoft.com/office/officeart/2018/5/layout/CenteredIconLabelDescriptionList"/>
    <dgm:cxn modelId="{8E1C4CF9-668D-4597-BD33-B3C439219409}" type="presParOf" srcId="{BDBBEF94-AEBE-48F8-A6CC-0B252E4E514D}" destId="{CFB969B4-2AB7-45A4-AE60-7E6585C4BACD}" srcOrd="1" destOrd="0" presId="urn:microsoft.com/office/officeart/2018/5/layout/CenteredIconLabelDescriptionList"/>
    <dgm:cxn modelId="{53C5ADAF-8ACF-469A-AED3-93D250EA483F}" type="presParOf" srcId="{BDBBEF94-AEBE-48F8-A6CC-0B252E4E514D}" destId="{48E0A63C-B593-4541-9DC6-6A7CE1DDDB8B}" srcOrd="2" destOrd="0" presId="urn:microsoft.com/office/officeart/2018/5/layout/CenteredIconLabelDescriptionList"/>
    <dgm:cxn modelId="{648990ED-0748-4D01-BDA6-7D2CD5DFC582}" type="presParOf" srcId="{BDBBEF94-AEBE-48F8-A6CC-0B252E4E514D}" destId="{2F5D142B-6609-4B1A-8D84-34EC942A51CC}" srcOrd="3" destOrd="0" presId="urn:microsoft.com/office/officeart/2018/5/layout/CenteredIconLabelDescriptionList"/>
    <dgm:cxn modelId="{9FDC32CA-ED96-4B4C-BA5D-ACD7DBB31695}" type="presParOf" srcId="{BDBBEF94-AEBE-48F8-A6CC-0B252E4E514D}" destId="{AB54D985-62FA-4A32-9D42-7DBA75ED7E94}" srcOrd="4" destOrd="0" presId="urn:microsoft.com/office/officeart/2018/5/layout/CenteredIconLabelDescriptionList"/>
    <dgm:cxn modelId="{CECC7AB7-8175-4B74-ABB1-C743F33D04B6}" type="presParOf" srcId="{2D722595-06F4-4057-9D0A-7CBB7BADC955}" destId="{D117030D-C283-4914-9C43-43CCB022126C}" srcOrd="1" destOrd="0" presId="urn:microsoft.com/office/officeart/2018/5/layout/CenteredIconLabelDescriptionList"/>
    <dgm:cxn modelId="{59C7FA9B-9367-4258-818A-434CD479FD39}" type="presParOf" srcId="{2D722595-06F4-4057-9D0A-7CBB7BADC955}" destId="{76986018-0399-4C1C-9E12-5B307A05D8ED}" srcOrd="2" destOrd="0" presId="urn:microsoft.com/office/officeart/2018/5/layout/CenteredIconLabelDescriptionList"/>
    <dgm:cxn modelId="{B397C6A9-4D48-4ED4-8D7E-F609A3C26943}" type="presParOf" srcId="{76986018-0399-4C1C-9E12-5B307A05D8ED}" destId="{A6AC595E-4415-4C9B-A5E5-A6217EF73353}" srcOrd="0" destOrd="0" presId="urn:microsoft.com/office/officeart/2018/5/layout/CenteredIconLabelDescriptionList"/>
    <dgm:cxn modelId="{4558636E-65EA-45C0-BF7D-F54CF3338ECC}" type="presParOf" srcId="{76986018-0399-4C1C-9E12-5B307A05D8ED}" destId="{9630D2CB-F13D-4697-8536-C3B5BE5DA534}" srcOrd="1" destOrd="0" presId="urn:microsoft.com/office/officeart/2018/5/layout/CenteredIconLabelDescriptionList"/>
    <dgm:cxn modelId="{C5F733A5-6F8C-43BF-A012-97B7EB4CC329}" type="presParOf" srcId="{76986018-0399-4C1C-9E12-5B307A05D8ED}" destId="{0891AEB6-3E84-433E-9BED-898CF601F319}" srcOrd="2" destOrd="0" presId="urn:microsoft.com/office/officeart/2018/5/layout/CenteredIconLabelDescriptionList"/>
    <dgm:cxn modelId="{BDF5F6F9-EB45-44D6-8D2C-3FECA39CD89B}" type="presParOf" srcId="{76986018-0399-4C1C-9E12-5B307A05D8ED}" destId="{46CAA9A4-19D0-4FFC-807D-45F29E76EF0A}" srcOrd="3" destOrd="0" presId="urn:microsoft.com/office/officeart/2018/5/layout/CenteredIconLabelDescriptionList"/>
    <dgm:cxn modelId="{76E33716-897D-4A65-9297-38283EFE3280}" type="presParOf" srcId="{76986018-0399-4C1C-9E12-5B307A05D8ED}" destId="{8BE6FA62-325E-4343-9530-31340EF01E75}"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DC0566B-E6BD-4C61-A365-2288E5AA3820}"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EC3FBBF6-A205-4D47-957A-16EE2DFACD10}">
      <dgm:prSet/>
      <dgm:spPr/>
      <dgm:t>
        <a:bodyPr/>
        <a:lstStyle/>
        <a:p>
          <a:r>
            <a:rPr lang="en-US" dirty="0"/>
            <a:t>Optimistic v Pessimistic View</a:t>
          </a:r>
        </a:p>
      </dgm:t>
    </dgm:pt>
    <dgm:pt modelId="{8C40F5C6-8C0F-439F-8D51-49D902E98AB3}" type="parTrans" cxnId="{7103ADDD-5352-48B3-9F14-A9FF4E2498AA}">
      <dgm:prSet/>
      <dgm:spPr/>
      <dgm:t>
        <a:bodyPr/>
        <a:lstStyle/>
        <a:p>
          <a:endParaRPr lang="en-US"/>
        </a:p>
      </dgm:t>
    </dgm:pt>
    <dgm:pt modelId="{07F7EE06-4663-4F68-98A2-C3E6DF9185F6}" type="sibTrans" cxnId="{7103ADDD-5352-48B3-9F14-A9FF4E2498AA}">
      <dgm:prSet/>
      <dgm:spPr/>
      <dgm:t>
        <a:bodyPr/>
        <a:lstStyle/>
        <a:p>
          <a:endParaRPr lang="en-US"/>
        </a:p>
      </dgm:t>
    </dgm:pt>
    <dgm:pt modelId="{D201AC47-9462-4675-B152-1AC807AA3678}">
      <dgm:prSet/>
      <dgm:spPr/>
      <dgm:t>
        <a:bodyPr/>
        <a:lstStyle/>
        <a:p>
          <a:r>
            <a:rPr lang="en-IE"/>
            <a:t>Roll forwards – or – Roll backwards</a:t>
          </a:r>
          <a:endParaRPr lang="en-US"/>
        </a:p>
      </dgm:t>
    </dgm:pt>
    <dgm:pt modelId="{4361CD7B-0DAE-4B9E-A128-D41154450CDD}" type="parTrans" cxnId="{4A05E73E-8913-4CB7-BF05-DC721B041502}">
      <dgm:prSet/>
      <dgm:spPr/>
      <dgm:t>
        <a:bodyPr/>
        <a:lstStyle/>
        <a:p>
          <a:endParaRPr lang="en-US"/>
        </a:p>
      </dgm:t>
    </dgm:pt>
    <dgm:pt modelId="{EB04AD39-627F-4A06-A9CF-0040881CCF78}" type="sibTrans" cxnId="{4A05E73E-8913-4CB7-BF05-DC721B041502}">
      <dgm:prSet/>
      <dgm:spPr/>
      <dgm:t>
        <a:bodyPr/>
        <a:lstStyle/>
        <a:p>
          <a:endParaRPr lang="en-US"/>
        </a:p>
      </dgm:t>
    </dgm:pt>
    <dgm:pt modelId="{7B5EDCE9-8F7F-4959-922E-B94329441BF0}">
      <dgm:prSet/>
      <dgm:spPr/>
      <dgm:t>
        <a:bodyPr/>
        <a:lstStyle/>
        <a:p>
          <a:r>
            <a:rPr lang="en-IE"/>
            <a:t>Most software != malware</a:t>
          </a:r>
          <a:endParaRPr lang="en-US"/>
        </a:p>
      </dgm:t>
    </dgm:pt>
    <dgm:pt modelId="{D0B0F105-648C-4D2F-888A-44E269905682}" type="parTrans" cxnId="{F5D3E3DC-0963-43FB-A936-543AB5439F25}">
      <dgm:prSet/>
      <dgm:spPr/>
      <dgm:t>
        <a:bodyPr/>
        <a:lstStyle/>
        <a:p>
          <a:endParaRPr lang="en-US"/>
        </a:p>
      </dgm:t>
    </dgm:pt>
    <dgm:pt modelId="{D28E4EFC-FA8F-411C-8C64-681DFE1E8EF1}" type="sibTrans" cxnId="{F5D3E3DC-0963-43FB-A936-543AB5439F25}">
      <dgm:prSet/>
      <dgm:spPr/>
      <dgm:t>
        <a:bodyPr/>
        <a:lstStyle/>
        <a:p>
          <a:endParaRPr lang="en-US"/>
        </a:p>
      </dgm:t>
    </dgm:pt>
    <dgm:pt modelId="{5CE7148B-FC6D-47A7-8DC8-294CBC23FB69}">
      <dgm:prSet/>
      <dgm:spPr/>
      <dgm:t>
        <a:bodyPr/>
        <a:lstStyle/>
        <a:p>
          <a:r>
            <a:rPr lang="en-IE" dirty="0"/>
            <a:t>Fewer instances where we need to take action </a:t>
          </a:r>
          <a:r>
            <a:rPr lang="en-IE" dirty="0">
              <a:sym typeface="Wingdings" panose="05000000000000000000" pitchFamily="2" charset="2"/>
            </a:rPr>
            <a:t></a:t>
          </a:r>
          <a:r>
            <a:rPr lang="en-IE" dirty="0"/>
            <a:t> Roll backwards</a:t>
          </a:r>
          <a:endParaRPr lang="en-US" dirty="0"/>
        </a:p>
      </dgm:t>
    </dgm:pt>
    <dgm:pt modelId="{37DADB52-45B6-4A38-AC2D-5CA1C78D4A5C}" type="parTrans" cxnId="{9AB17A54-A073-4861-B815-5DCB57FA88DE}">
      <dgm:prSet/>
      <dgm:spPr/>
      <dgm:t>
        <a:bodyPr/>
        <a:lstStyle/>
        <a:p>
          <a:endParaRPr lang="en-US"/>
        </a:p>
      </dgm:t>
    </dgm:pt>
    <dgm:pt modelId="{B38208AF-3E71-4BC9-BB30-12C321FF92FA}" type="sibTrans" cxnId="{9AB17A54-A073-4861-B815-5DCB57FA88DE}">
      <dgm:prSet/>
      <dgm:spPr/>
      <dgm:t>
        <a:bodyPr/>
        <a:lstStyle/>
        <a:p>
          <a:endParaRPr lang="en-US"/>
        </a:p>
      </dgm:t>
    </dgm:pt>
    <dgm:pt modelId="{3610F3EC-CC20-4379-8D3D-CA6F3CACE32F}" type="pres">
      <dgm:prSet presAssocID="{FDC0566B-E6BD-4C61-A365-2288E5AA3820}" presName="root" presStyleCnt="0">
        <dgm:presLayoutVars>
          <dgm:dir/>
          <dgm:resizeHandles val="exact"/>
        </dgm:presLayoutVars>
      </dgm:prSet>
      <dgm:spPr/>
    </dgm:pt>
    <dgm:pt modelId="{29633DD3-E7A0-4673-8FD0-20D0857544BB}" type="pres">
      <dgm:prSet presAssocID="{EC3FBBF6-A205-4D47-957A-16EE2DFACD10}" presName="compNode" presStyleCnt="0"/>
      <dgm:spPr/>
    </dgm:pt>
    <dgm:pt modelId="{4D36D924-6034-45AC-9F38-57EF5EA8BE5D}" type="pres">
      <dgm:prSet presAssocID="{EC3FBBF6-A205-4D47-957A-16EE2DFACD10}"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rama with solid fill"/>
        </a:ext>
      </dgm:extLst>
    </dgm:pt>
    <dgm:pt modelId="{E66D50C2-2749-4C43-A25A-3BEA3195391B}" type="pres">
      <dgm:prSet presAssocID="{EC3FBBF6-A205-4D47-957A-16EE2DFACD10}" presName="spaceRect" presStyleCnt="0"/>
      <dgm:spPr/>
    </dgm:pt>
    <dgm:pt modelId="{290B75CB-DBC0-42EE-A3A0-4D9107038564}" type="pres">
      <dgm:prSet presAssocID="{EC3FBBF6-A205-4D47-957A-16EE2DFACD10}" presName="textRect" presStyleLbl="revTx" presStyleIdx="0" presStyleCnt="4">
        <dgm:presLayoutVars>
          <dgm:chMax val="1"/>
          <dgm:chPref val="1"/>
        </dgm:presLayoutVars>
      </dgm:prSet>
      <dgm:spPr/>
    </dgm:pt>
    <dgm:pt modelId="{C0534588-BB35-425E-B593-6231988FC5F6}" type="pres">
      <dgm:prSet presAssocID="{07F7EE06-4663-4F68-98A2-C3E6DF9185F6}" presName="sibTrans" presStyleCnt="0"/>
      <dgm:spPr/>
    </dgm:pt>
    <dgm:pt modelId="{316D1ABD-ED6F-43E6-B8EC-29FF67134D43}" type="pres">
      <dgm:prSet presAssocID="{D201AC47-9462-4675-B152-1AC807AA3678}" presName="compNode" presStyleCnt="0"/>
      <dgm:spPr/>
    </dgm:pt>
    <dgm:pt modelId="{70091031-A5B3-431C-8D59-3E3BFCBEB37E}" type="pres">
      <dgm:prSet presAssocID="{D201AC47-9462-4675-B152-1AC807AA367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ransfer with solid fill"/>
        </a:ext>
      </dgm:extLst>
    </dgm:pt>
    <dgm:pt modelId="{2D1440D3-2727-468D-924B-23B58A261081}" type="pres">
      <dgm:prSet presAssocID="{D201AC47-9462-4675-B152-1AC807AA3678}" presName="spaceRect" presStyleCnt="0"/>
      <dgm:spPr/>
    </dgm:pt>
    <dgm:pt modelId="{03930015-BFE4-4CBC-8334-990A4174AC35}" type="pres">
      <dgm:prSet presAssocID="{D201AC47-9462-4675-B152-1AC807AA3678}" presName="textRect" presStyleLbl="revTx" presStyleIdx="1" presStyleCnt="4">
        <dgm:presLayoutVars>
          <dgm:chMax val="1"/>
          <dgm:chPref val="1"/>
        </dgm:presLayoutVars>
      </dgm:prSet>
      <dgm:spPr/>
    </dgm:pt>
    <dgm:pt modelId="{E8E4FF64-861C-4F36-86B6-369450A9A28A}" type="pres">
      <dgm:prSet presAssocID="{EB04AD39-627F-4A06-A9CF-0040881CCF78}" presName="sibTrans" presStyleCnt="0"/>
      <dgm:spPr/>
    </dgm:pt>
    <dgm:pt modelId="{C66C4761-30AA-467B-A944-B6D9C5BF2C5B}" type="pres">
      <dgm:prSet presAssocID="{7B5EDCE9-8F7F-4959-922E-B94329441BF0}" presName="compNode" presStyleCnt="0"/>
      <dgm:spPr/>
    </dgm:pt>
    <dgm:pt modelId="{6725F0F2-3E20-4F50-BC0B-3170DA9362F3}" type="pres">
      <dgm:prSet presAssocID="{7B5EDCE9-8F7F-4959-922E-B94329441BF0}"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io-hazard with solid fill"/>
        </a:ext>
      </dgm:extLst>
    </dgm:pt>
    <dgm:pt modelId="{14EA2A4F-A448-4C2C-82AD-90BB2E0557E0}" type="pres">
      <dgm:prSet presAssocID="{7B5EDCE9-8F7F-4959-922E-B94329441BF0}" presName="spaceRect" presStyleCnt="0"/>
      <dgm:spPr/>
    </dgm:pt>
    <dgm:pt modelId="{691FE9A0-B890-4BB1-8F1D-FC64407AEEB5}" type="pres">
      <dgm:prSet presAssocID="{7B5EDCE9-8F7F-4959-922E-B94329441BF0}" presName="textRect" presStyleLbl="revTx" presStyleIdx="2" presStyleCnt="4">
        <dgm:presLayoutVars>
          <dgm:chMax val="1"/>
          <dgm:chPref val="1"/>
        </dgm:presLayoutVars>
      </dgm:prSet>
      <dgm:spPr/>
    </dgm:pt>
    <dgm:pt modelId="{CB1F3631-F61D-470C-A74E-1ED5B59BD50A}" type="pres">
      <dgm:prSet presAssocID="{D28E4EFC-FA8F-411C-8C64-681DFE1E8EF1}" presName="sibTrans" presStyleCnt="0"/>
      <dgm:spPr/>
    </dgm:pt>
    <dgm:pt modelId="{06E94668-460A-4923-8D05-9634A9BA69E7}" type="pres">
      <dgm:prSet presAssocID="{5CE7148B-FC6D-47A7-8DC8-294CBC23FB69}" presName="compNode" presStyleCnt="0"/>
      <dgm:spPr/>
    </dgm:pt>
    <dgm:pt modelId="{C31C8879-3805-46FB-A277-A81B5C738390}" type="pres">
      <dgm:prSet presAssocID="{5CE7148B-FC6D-47A7-8DC8-294CBC23FB6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eginning"/>
        </a:ext>
      </dgm:extLst>
    </dgm:pt>
    <dgm:pt modelId="{FB8DB9BB-CF02-4A93-839C-C3935C6F2F70}" type="pres">
      <dgm:prSet presAssocID="{5CE7148B-FC6D-47A7-8DC8-294CBC23FB69}" presName="spaceRect" presStyleCnt="0"/>
      <dgm:spPr/>
    </dgm:pt>
    <dgm:pt modelId="{B167F52F-8FA5-458E-93BD-871057F35DAF}" type="pres">
      <dgm:prSet presAssocID="{5CE7148B-FC6D-47A7-8DC8-294CBC23FB69}" presName="textRect" presStyleLbl="revTx" presStyleIdx="3" presStyleCnt="4">
        <dgm:presLayoutVars>
          <dgm:chMax val="1"/>
          <dgm:chPref val="1"/>
        </dgm:presLayoutVars>
      </dgm:prSet>
      <dgm:spPr/>
    </dgm:pt>
  </dgm:ptLst>
  <dgm:cxnLst>
    <dgm:cxn modelId="{6C29CB12-D62B-4683-BD76-8B29063B09B0}" type="presOf" srcId="{EC3FBBF6-A205-4D47-957A-16EE2DFACD10}" destId="{290B75CB-DBC0-42EE-A3A0-4D9107038564}" srcOrd="0" destOrd="0" presId="urn:microsoft.com/office/officeart/2018/2/layout/IconLabelList"/>
    <dgm:cxn modelId="{4A05E73E-8913-4CB7-BF05-DC721B041502}" srcId="{FDC0566B-E6BD-4C61-A365-2288E5AA3820}" destId="{D201AC47-9462-4675-B152-1AC807AA3678}" srcOrd="1" destOrd="0" parTransId="{4361CD7B-0DAE-4B9E-A128-D41154450CDD}" sibTransId="{EB04AD39-627F-4A06-A9CF-0040881CCF78}"/>
    <dgm:cxn modelId="{0F252F66-356A-4C1B-9672-B953EEE0CAA8}" type="presOf" srcId="{7B5EDCE9-8F7F-4959-922E-B94329441BF0}" destId="{691FE9A0-B890-4BB1-8F1D-FC64407AEEB5}" srcOrd="0" destOrd="0" presId="urn:microsoft.com/office/officeart/2018/2/layout/IconLabelList"/>
    <dgm:cxn modelId="{9AB17A54-A073-4861-B815-5DCB57FA88DE}" srcId="{FDC0566B-E6BD-4C61-A365-2288E5AA3820}" destId="{5CE7148B-FC6D-47A7-8DC8-294CBC23FB69}" srcOrd="3" destOrd="0" parTransId="{37DADB52-45B6-4A38-AC2D-5CA1C78D4A5C}" sibTransId="{B38208AF-3E71-4BC9-BB30-12C321FF92FA}"/>
    <dgm:cxn modelId="{CF0590BD-18F2-4F8E-A9A6-BFEF52D3B57F}" type="presOf" srcId="{5CE7148B-FC6D-47A7-8DC8-294CBC23FB69}" destId="{B167F52F-8FA5-458E-93BD-871057F35DAF}" srcOrd="0" destOrd="0" presId="urn:microsoft.com/office/officeart/2018/2/layout/IconLabelList"/>
    <dgm:cxn modelId="{A30463CC-0A9B-421B-B0E6-DA2BE653F815}" type="presOf" srcId="{D201AC47-9462-4675-B152-1AC807AA3678}" destId="{03930015-BFE4-4CBC-8334-990A4174AC35}" srcOrd="0" destOrd="0" presId="urn:microsoft.com/office/officeart/2018/2/layout/IconLabelList"/>
    <dgm:cxn modelId="{F5D3E3DC-0963-43FB-A936-543AB5439F25}" srcId="{FDC0566B-E6BD-4C61-A365-2288E5AA3820}" destId="{7B5EDCE9-8F7F-4959-922E-B94329441BF0}" srcOrd="2" destOrd="0" parTransId="{D0B0F105-648C-4D2F-888A-44E269905682}" sibTransId="{D28E4EFC-FA8F-411C-8C64-681DFE1E8EF1}"/>
    <dgm:cxn modelId="{7103ADDD-5352-48B3-9F14-A9FF4E2498AA}" srcId="{FDC0566B-E6BD-4C61-A365-2288E5AA3820}" destId="{EC3FBBF6-A205-4D47-957A-16EE2DFACD10}" srcOrd="0" destOrd="0" parTransId="{8C40F5C6-8C0F-439F-8D51-49D902E98AB3}" sibTransId="{07F7EE06-4663-4F68-98A2-C3E6DF9185F6}"/>
    <dgm:cxn modelId="{632391FF-39FD-45F1-B380-8D55499D36FF}" type="presOf" srcId="{FDC0566B-E6BD-4C61-A365-2288E5AA3820}" destId="{3610F3EC-CC20-4379-8D3D-CA6F3CACE32F}" srcOrd="0" destOrd="0" presId="urn:microsoft.com/office/officeart/2018/2/layout/IconLabelList"/>
    <dgm:cxn modelId="{FCF37B38-24D0-4459-9CD1-549ED5F9BDAE}" type="presParOf" srcId="{3610F3EC-CC20-4379-8D3D-CA6F3CACE32F}" destId="{29633DD3-E7A0-4673-8FD0-20D0857544BB}" srcOrd="0" destOrd="0" presId="urn:microsoft.com/office/officeart/2018/2/layout/IconLabelList"/>
    <dgm:cxn modelId="{3BA1A885-CE80-410A-8922-11980CF228A2}" type="presParOf" srcId="{29633DD3-E7A0-4673-8FD0-20D0857544BB}" destId="{4D36D924-6034-45AC-9F38-57EF5EA8BE5D}" srcOrd="0" destOrd="0" presId="urn:microsoft.com/office/officeart/2018/2/layout/IconLabelList"/>
    <dgm:cxn modelId="{18498C7E-353A-4B47-8689-6671061B32DA}" type="presParOf" srcId="{29633DD3-E7A0-4673-8FD0-20D0857544BB}" destId="{E66D50C2-2749-4C43-A25A-3BEA3195391B}" srcOrd="1" destOrd="0" presId="urn:microsoft.com/office/officeart/2018/2/layout/IconLabelList"/>
    <dgm:cxn modelId="{7417D6EF-EBA6-4129-A66F-46B965421F3D}" type="presParOf" srcId="{29633DD3-E7A0-4673-8FD0-20D0857544BB}" destId="{290B75CB-DBC0-42EE-A3A0-4D9107038564}" srcOrd="2" destOrd="0" presId="urn:microsoft.com/office/officeart/2018/2/layout/IconLabelList"/>
    <dgm:cxn modelId="{8A0DF1DF-81A4-4EDF-9753-A9B565D23519}" type="presParOf" srcId="{3610F3EC-CC20-4379-8D3D-CA6F3CACE32F}" destId="{C0534588-BB35-425E-B593-6231988FC5F6}" srcOrd="1" destOrd="0" presId="urn:microsoft.com/office/officeart/2018/2/layout/IconLabelList"/>
    <dgm:cxn modelId="{868D250C-D9B3-4821-8368-AEC0BC6AB48B}" type="presParOf" srcId="{3610F3EC-CC20-4379-8D3D-CA6F3CACE32F}" destId="{316D1ABD-ED6F-43E6-B8EC-29FF67134D43}" srcOrd="2" destOrd="0" presId="urn:microsoft.com/office/officeart/2018/2/layout/IconLabelList"/>
    <dgm:cxn modelId="{29AE9345-CC7C-4C99-842D-18E0AFA8B976}" type="presParOf" srcId="{316D1ABD-ED6F-43E6-B8EC-29FF67134D43}" destId="{70091031-A5B3-431C-8D59-3E3BFCBEB37E}" srcOrd="0" destOrd="0" presId="urn:microsoft.com/office/officeart/2018/2/layout/IconLabelList"/>
    <dgm:cxn modelId="{DD467B44-70A8-4E18-B770-C7F13100D90A}" type="presParOf" srcId="{316D1ABD-ED6F-43E6-B8EC-29FF67134D43}" destId="{2D1440D3-2727-468D-924B-23B58A261081}" srcOrd="1" destOrd="0" presId="urn:microsoft.com/office/officeart/2018/2/layout/IconLabelList"/>
    <dgm:cxn modelId="{567407AB-6979-4DBD-BBA0-6F8287486B00}" type="presParOf" srcId="{316D1ABD-ED6F-43E6-B8EC-29FF67134D43}" destId="{03930015-BFE4-4CBC-8334-990A4174AC35}" srcOrd="2" destOrd="0" presId="urn:microsoft.com/office/officeart/2018/2/layout/IconLabelList"/>
    <dgm:cxn modelId="{11CA6D0F-32B3-4AFF-8562-B98C0420A7E8}" type="presParOf" srcId="{3610F3EC-CC20-4379-8D3D-CA6F3CACE32F}" destId="{E8E4FF64-861C-4F36-86B6-369450A9A28A}" srcOrd="3" destOrd="0" presId="urn:microsoft.com/office/officeart/2018/2/layout/IconLabelList"/>
    <dgm:cxn modelId="{B7D924AD-968F-45B2-A78D-C2F308114126}" type="presParOf" srcId="{3610F3EC-CC20-4379-8D3D-CA6F3CACE32F}" destId="{C66C4761-30AA-467B-A944-B6D9C5BF2C5B}" srcOrd="4" destOrd="0" presId="urn:microsoft.com/office/officeart/2018/2/layout/IconLabelList"/>
    <dgm:cxn modelId="{2BC1D2C6-40D5-4EF3-87C7-26499542C942}" type="presParOf" srcId="{C66C4761-30AA-467B-A944-B6D9C5BF2C5B}" destId="{6725F0F2-3E20-4F50-BC0B-3170DA9362F3}" srcOrd="0" destOrd="0" presId="urn:microsoft.com/office/officeart/2018/2/layout/IconLabelList"/>
    <dgm:cxn modelId="{6E8E6AF0-35CC-4B63-BAB0-134BD0FD5FEC}" type="presParOf" srcId="{C66C4761-30AA-467B-A944-B6D9C5BF2C5B}" destId="{14EA2A4F-A448-4C2C-82AD-90BB2E0557E0}" srcOrd="1" destOrd="0" presId="urn:microsoft.com/office/officeart/2018/2/layout/IconLabelList"/>
    <dgm:cxn modelId="{D811F0CF-3134-4422-BD51-63FED3246E18}" type="presParOf" srcId="{C66C4761-30AA-467B-A944-B6D9C5BF2C5B}" destId="{691FE9A0-B890-4BB1-8F1D-FC64407AEEB5}" srcOrd="2" destOrd="0" presId="urn:microsoft.com/office/officeart/2018/2/layout/IconLabelList"/>
    <dgm:cxn modelId="{7E2BD302-3443-4235-BB5F-716EC684BE10}" type="presParOf" srcId="{3610F3EC-CC20-4379-8D3D-CA6F3CACE32F}" destId="{CB1F3631-F61D-470C-A74E-1ED5B59BD50A}" srcOrd="5" destOrd="0" presId="urn:microsoft.com/office/officeart/2018/2/layout/IconLabelList"/>
    <dgm:cxn modelId="{57315040-E516-4698-9051-6FF6C06D2D5F}" type="presParOf" srcId="{3610F3EC-CC20-4379-8D3D-CA6F3CACE32F}" destId="{06E94668-460A-4923-8D05-9634A9BA69E7}" srcOrd="6" destOrd="0" presId="urn:microsoft.com/office/officeart/2018/2/layout/IconLabelList"/>
    <dgm:cxn modelId="{90A25821-53F8-4AAC-AC99-4E44B9EBF9AA}" type="presParOf" srcId="{06E94668-460A-4923-8D05-9634A9BA69E7}" destId="{C31C8879-3805-46FB-A277-A81B5C738390}" srcOrd="0" destOrd="0" presId="urn:microsoft.com/office/officeart/2018/2/layout/IconLabelList"/>
    <dgm:cxn modelId="{6FDE752A-DDB7-45D5-8A4F-CEE7F2F0D8BC}" type="presParOf" srcId="{06E94668-460A-4923-8D05-9634A9BA69E7}" destId="{FB8DB9BB-CF02-4A93-839C-C3935C6F2F70}" srcOrd="1" destOrd="0" presId="urn:microsoft.com/office/officeart/2018/2/layout/IconLabelList"/>
    <dgm:cxn modelId="{452E9DAE-5B24-4C59-9311-1A1DE980BF9D}" type="presParOf" srcId="{06E94668-460A-4923-8D05-9634A9BA69E7}" destId="{B167F52F-8FA5-458E-93BD-871057F35DA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E3A968-573F-4C2A-80B9-DFA60D25127B}">
      <dsp:nvSpPr>
        <dsp:cNvPr id="0" name=""/>
        <dsp:cNvSpPr/>
      </dsp:nvSpPr>
      <dsp:spPr>
        <a:xfrm>
          <a:off x="915083" y="43"/>
          <a:ext cx="549281" cy="54928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76381F-E873-414A-9E0C-B232CA1AA136}">
      <dsp:nvSpPr>
        <dsp:cNvPr id="0" name=""/>
        <dsp:cNvSpPr/>
      </dsp:nvSpPr>
      <dsp:spPr>
        <a:xfrm>
          <a:off x="1030432" y="115392"/>
          <a:ext cx="318583" cy="3185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ACABCEE-132B-404B-A742-A32B1FE7E208}">
      <dsp:nvSpPr>
        <dsp:cNvPr id="0" name=""/>
        <dsp:cNvSpPr/>
      </dsp:nvSpPr>
      <dsp:spPr>
        <a:xfrm>
          <a:off x="1582067" y="43"/>
          <a:ext cx="1294734" cy="549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Developer</a:t>
          </a:r>
        </a:p>
      </dsp:txBody>
      <dsp:txXfrm>
        <a:off x="1582067" y="43"/>
        <a:ext cx="1294734" cy="549281"/>
      </dsp:txXfrm>
    </dsp:sp>
    <dsp:sp modelId="{052E04BA-5485-4E57-BC8A-5E6C2C22F298}">
      <dsp:nvSpPr>
        <dsp:cNvPr id="0" name=""/>
        <dsp:cNvSpPr/>
      </dsp:nvSpPr>
      <dsp:spPr>
        <a:xfrm>
          <a:off x="915083" y="1181268"/>
          <a:ext cx="549281" cy="54928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06D105-D6E8-48F6-9DCC-B18771046102}">
      <dsp:nvSpPr>
        <dsp:cNvPr id="0" name=""/>
        <dsp:cNvSpPr/>
      </dsp:nvSpPr>
      <dsp:spPr>
        <a:xfrm>
          <a:off x="1030432" y="1296617"/>
          <a:ext cx="318583" cy="3185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E8329E5-3B11-404C-ABDA-E76266074AA9}">
      <dsp:nvSpPr>
        <dsp:cNvPr id="0" name=""/>
        <dsp:cNvSpPr/>
      </dsp:nvSpPr>
      <dsp:spPr>
        <a:xfrm>
          <a:off x="1582067" y="1181268"/>
          <a:ext cx="1294734" cy="549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Architect</a:t>
          </a:r>
        </a:p>
      </dsp:txBody>
      <dsp:txXfrm>
        <a:off x="1582067" y="1181268"/>
        <a:ext cx="1294734" cy="549281"/>
      </dsp:txXfrm>
    </dsp:sp>
    <dsp:sp modelId="{1B813748-CB28-4148-99A1-495604C2C65A}">
      <dsp:nvSpPr>
        <dsp:cNvPr id="0" name=""/>
        <dsp:cNvSpPr/>
      </dsp:nvSpPr>
      <dsp:spPr>
        <a:xfrm>
          <a:off x="915083" y="2362492"/>
          <a:ext cx="549281" cy="54928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36F343-A577-406A-B69D-B09D08DE9BCC}">
      <dsp:nvSpPr>
        <dsp:cNvPr id="0" name=""/>
        <dsp:cNvSpPr/>
      </dsp:nvSpPr>
      <dsp:spPr>
        <a:xfrm>
          <a:off x="1030432" y="2477841"/>
          <a:ext cx="318583" cy="3185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83E6709-D3AF-45CC-AAAC-6F2AB8F81BA3}">
      <dsp:nvSpPr>
        <dsp:cNvPr id="0" name=""/>
        <dsp:cNvSpPr/>
      </dsp:nvSpPr>
      <dsp:spPr>
        <a:xfrm>
          <a:off x="1582067" y="2362492"/>
          <a:ext cx="1294734" cy="549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Manager</a:t>
          </a:r>
        </a:p>
      </dsp:txBody>
      <dsp:txXfrm>
        <a:off x="1582067" y="2362492"/>
        <a:ext cx="1294734" cy="549281"/>
      </dsp:txXfrm>
    </dsp:sp>
    <dsp:sp modelId="{D5947CA5-4EB3-4B40-91E1-DA905DE276EE}">
      <dsp:nvSpPr>
        <dsp:cNvPr id="0" name=""/>
        <dsp:cNvSpPr/>
      </dsp:nvSpPr>
      <dsp:spPr>
        <a:xfrm>
          <a:off x="915083" y="3543717"/>
          <a:ext cx="549281" cy="54928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29909D-0529-40B0-BFFC-E393BF9B5160}">
      <dsp:nvSpPr>
        <dsp:cNvPr id="0" name=""/>
        <dsp:cNvSpPr/>
      </dsp:nvSpPr>
      <dsp:spPr>
        <a:xfrm>
          <a:off x="1030432" y="3659066"/>
          <a:ext cx="318583" cy="3185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ADDF74-D280-4F22-BADC-5DD1B736774C}">
      <dsp:nvSpPr>
        <dsp:cNvPr id="0" name=""/>
        <dsp:cNvSpPr/>
      </dsp:nvSpPr>
      <dsp:spPr>
        <a:xfrm>
          <a:off x="1582067" y="3543717"/>
          <a:ext cx="1294734" cy="549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dirty="0"/>
            <a:t>Technical Director</a:t>
          </a:r>
        </a:p>
      </dsp:txBody>
      <dsp:txXfrm>
        <a:off x="1582067" y="3543717"/>
        <a:ext cx="1294734" cy="5492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3B059B-C4FC-4C21-962C-CE03C791EE40}">
      <dsp:nvSpPr>
        <dsp:cNvPr id="0" name=""/>
        <dsp:cNvSpPr/>
      </dsp:nvSpPr>
      <dsp:spPr>
        <a:xfrm>
          <a:off x="2220974" y="459743"/>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6440E81-03BC-47D3-B4B3-4ED940B6A81E}">
      <dsp:nvSpPr>
        <dsp:cNvPr id="0" name=""/>
        <dsp:cNvSpPr/>
      </dsp:nvSpPr>
      <dsp:spPr>
        <a:xfrm>
          <a:off x="816974" y="209621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Before Conviction</a:t>
          </a:r>
        </a:p>
      </dsp:txBody>
      <dsp:txXfrm>
        <a:off x="816974" y="2096219"/>
        <a:ext cx="4320000" cy="648000"/>
      </dsp:txXfrm>
    </dsp:sp>
    <dsp:sp modelId="{C9A6658C-9523-45B4-90AF-58CBB55D9548}">
      <dsp:nvSpPr>
        <dsp:cNvPr id="0" name=""/>
        <dsp:cNvSpPr/>
      </dsp:nvSpPr>
      <dsp:spPr>
        <a:xfrm>
          <a:off x="816974" y="2802115"/>
          <a:ext cx="4320000" cy="552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Monitor</a:t>
          </a:r>
        </a:p>
        <a:p>
          <a:pPr marL="0" lvl="0" indent="0" algn="ctr" defTabSz="755650">
            <a:lnSpc>
              <a:spcPct val="90000"/>
            </a:lnSpc>
            <a:spcBef>
              <a:spcPct val="0"/>
            </a:spcBef>
            <a:spcAft>
              <a:spcPct val="35000"/>
            </a:spcAft>
            <a:buNone/>
          </a:pPr>
          <a:r>
            <a:rPr lang="en-US" sz="1700" kern="1200"/>
            <a:t>Create Backups</a:t>
          </a:r>
        </a:p>
      </dsp:txBody>
      <dsp:txXfrm>
        <a:off x="816974" y="2802115"/>
        <a:ext cx="4320000" cy="552421"/>
      </dsp:txXfrm>
    </dsp:sp>
    <dsp:sp modelId="{97D0DC60-E7FF-4642-9938-F0680D000A0A}">
      <dsp:nvSpPr>
        <dsp:cNvPr id="0" name=""/>
        <dsp:cNvSpPr/>
      </dsp:nvSpPr>
      <dsp:spPr>
        <a:xfrm>
          <a:off x="7296975" y="459743"/>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D8648D0-5BD5-46A3-AEED-736367A5E08E}">
      <dsp:nvSpPr>
        <dsp:cNvPr id="0" name=""/>
        <dsp:cNvSpPr/>
      </dsp:nvSpPr>
      <dsp:spPr>
        <a:xfrm>
          <a:off x="5892975" y="209621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Post Conviction</a:t>
          </a:r>
        </a:p>
      </dsp:txBody>
      <dsp:txXfrm>
        <a:off x="5892975" y="2096219"/>
        <a:ext cx="4320000" cy="648000"/>
      </dsp:txXfrm>
    </dsp:sp>
    <dsp:sp modelId="{BF57E8CC-BE5C-49B6-B39E-F1366E5B9A4C}">
      <dsp:nvSpPr>
        <dsp:cNvPr id="0" name=""/>
        <dsp:cNvSpPr/>
      </dsp:nvSpPr>
      <dsp:spPr>
        <a:xfrm>
          <a:off x="5892975" y="2802115"/>
          <a:ext cx="4320000" cy="552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Kill Process Tree</a:t>
          </a:r>
        </a:p>
        <a:p>
          <a:pPr marL="0" lvl="0" indent="0" algn="ctr" defTabSz="755650">
            <a:lnSpc>
              <a:spcPct val="90000"/>
            </a:lnSpc>
            <a:spcBef>
              <a:spcPct val="0"/>
            </a:spcBef>
            <a:spcAft>
              <a:spcPct val="35000"/>
            </a:spcAft>
            <a:buNone/>
          </a:pPr>
          <a:r>
            <a:rPr lang="en-US" sz="1700" kern="1200"/>
            <a:t>Restore</a:t>
          </a:r>
        </a:p>
      </dsp:txBody>
      <dsp:txXfrm>
        <a:off x="5892975" y="2802115"/>
        <a:ext cx="4320000" cy="55242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E7247A-6D4B-48ED-8944-C58776DB52A8}">
      <dsp:nvSpPr>
        <dsp:cNvPr id="0" name=""/>
        <dsp:cNvSpPr/>
      </dsp:nvSpPr>
      <dsp:spPr>
        <a:xfrm>
          <a:off x="994146" y="1073625"/>
          <a:ext cx="1084800" cy="10848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A4F8D0-2BF9-45BB-BA42-4064ACD3C6C4}">
      <dsp:nvSpPr>
        <dsp:cNvPr id="0" name=""/>
        <dsp:cNvSpPr/>
      </dsp:nvSpPr>
      <dsp:spPr>
        <a:xfrm>
          <a:off x="331212" y="2555850"/>
          <a:ext cx="2410668" cy="1165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Correction Technology</a:t>
          </a:r>
          <a:br>
            <a:rPr lang="en-US" sz="1100" kern="1200" dirty="0"/>
          </a:br>
          <a:br>
            <a:rPr lang="en-US" sz="1100" kern="1200" dirty="0"/>
          </a:br>
          <a:r>
            <a:rPr lang="en-US" sz="1100" kern="1200" dirty="0"/>
            <a:t>Does not detect</a:t>
          </a:r>
        </a:p>
        <a:p>
          <a:pPr marL="0" lvl="0" indent="0" algn="ctr" defTabSz="488950">
            <a:lnSpc>
              <a:spcPct val="100000"/>
            </a:lnSpc>
            <a:spcBef>
              <a:spcPct val="0"/>
            </a:spcBef>
            <a:spcAft>
              <a:spcPct val="35000"/>
            </a:spcAft>
            <a:buNone/>
          </a:pPr>
          <a:r>
            <a:rPr lang="en-US" sz="1100" kern="1200" dirty="0"/>
            <a:t>Does not protect</a:t>
          </a:r>
        </a:p>
      </dsp:txBody>
      <dsp:txXfrm>
        <a:off x="331212" y="2555850"/>
        <a:ext cx="2410668" cy="1165759"/>
      </dsp:txXfrm>
    </dsp:sp>
    <dsp:sp modelId="{5AC8AA2D-E298-4CF0-BCA3-597DEFC87BC5}">
      <dsp:nvSpPr>
        <dsp:cNvPr id="0" name=""/>
        <dsp:cNvSpPr/>
      </dsp:nvSpPr>
      <dsp:spPr>
        <a:xfrm>
          <a:off x="3826682" y="1073625"/>
          <a:ext cx="1084800" cy="10848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B856-CAD1-4630-8A61-A74956E54C9E}">
      <dsp:nvSpPr>
        <dsp:cNvPr id="0" name=""/>
        <dsp:cNvSpPr/>
      </dsp:nvSpPr>
      <dsp:spPr>
        <a:xfrm>
          <a:off x="3163748" y="2555850"/>
          <a:ext cx="2410668" cy="1165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Passively Monitors</a:t>
          </a:r>
          <a:br>
            <a:rPr lang="en-US" sz="1100" b="1" kern="1200" dirty="0"/>
          </a:br>
          <a:br>
            <a:rPr lang="en-US" sz="1100" b="1" kern="1200" dirty="0"/>
          </a:br>
          <a:r>
            <a:rPr lang="en-US" sz="1100" b="0" kern="1200" dirty="0"/>
            <a:t>Performs Low-level Monitoring</a:t>
          </a:r>
        </a:p>
        <a:p>
          <a:pPr marL="0" lvl="0" indent="0" algn="ctr" defTabSz="488950">
            <a:lnSpc>
              <a:spcPct val="100000"/>
            </a:lnSpc>
            <a:spcBef>
              <a:spcPct val="0"/>
            </a:spcBef>
            <a:spcAft>
              <a:spcPct val="35000"/>
            </a:spcAft>
            <a:buNone/>
          </a:pPr>
          <a:r>
            <a:rPr lang="en-US" sz="1100" b="0" kern="1200" dirty="0"/>
            <a:t>Maintains ‘Process Genealogy’ Tree</a:t>
          </a:r>
          <a:br>
            <a:rPr lang="en-US" sz="1100" b="0" kern="1200" dirty="0"/>
          </a:br>
          <a:r>
            <a:rPr lang="en-US" sz="1100" kern="1200" dirty="0"/>
            <a:t> </a:t>
          </a:r>
          <a:br>
            <a:rPr lang="en-US" sz="1100" b="0" kern="1200" dirty="0"/>
          </a:br>
          <a:endParaRPr lang="en-US" sz="1100" b="0" kern="1200" dirty="0"/>
        </a:p>
      </dsp:txBody>
      <dsp:txXfrm>
        <a:off x="3163748" y="2555850"/>
        <a:ext cx="2410668" cy="1165759"/>
      </dsp:txXfrm>
    </dsp:sp>
    <dsp:sp modelId="{9BBF5F95-3971-4C58-A9EB-BE865E06293A}">
      <dsp:nvSpPr>
        <dsp:cNvPr id="0" name=""/>
        <dsp:cNvSpPr/>
      </dsp:nvSpPr>
      <dsp:spPr>
        <a:xfrm>
          <a:off x="6659218" y="1073625"/>
          <a:ext cx="1084800" cy="1084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2FA2CA-87CA-4FEC-AA3A-990D9A280801}">
      <dsp:nvSpPr>
        <dsp:cNvPr id="0" name=""/>
        <dsp:cNvSpPr/>
      </dsp:nvSpPr>
      <dsp:spPr>
        <a:xfrm>
          <a:off x="5996284" y="2555850"/>
          <a:ext cx="2410668" cy="1165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Active Monitoring Triggered</a:t>
          </a:r>
          <a:br>
            <a:rPr lang="en-US" sz="1100" b="1" kern="1200" dirty="0"/>
          </a:br>
          <a:br>
            <a:rPr lang="en-US" sz="1100" kern="1200" dirty="0"/>
          </a:br>
          <a:r>
            <a:rPr lang="en-US" sz="1100" kern="1200" dirty="0"/>
            <a:t>Records detailed activity</a:t>
          </a:r>
        </a:p>
        <a:p>
          <a:pPr marL="0" lvl="0" indent="0" algn="ctr" defTabSz="488950">
            <a:lnSpc>
              <a:spcPct val="100000"/>
            </a:lnSpc>
            <a:spcBef>
              <a:spcPct val="0"/>
            </a:spcBef>
            <a:spcAft>
              <a:spcPct val="35000"/>
            </a:spcAft>
            <a:buNone/>
          </a:pPr>
          <a:r>
            <a:rPr lang="en-US" sz="1100" kern="1200" dirty="0"/>
            <a:t>Maintains copies of File, Directory and Registry changes.</a:t>
          </a:r>
          <a:br>
            <a:rPr lang="en-US" sz="1100" kern="1200" dirty="0"/>
          </a:br>
          <a:r>
            <a:rPr lang="en-US" sz="1100" kern="1200" dirty="0"/>
            <a:t>Monitors child processes, proxies or any other surrogates. </a:t>
          </a:r>
        </a:p>
      </dsp:txBody>
      <dsp:txXfrm>
        <a:off x="5996284" y="2555850"/>
        <a:ext cx="2410668" cy="1165759"/>
      </dsp:txXfrm>
    </dsp:sp>
    <dsp:sp modelId="{60CFF132-C9D9-40EA-9FBF-188D53D65390}">
      <dsp:nvSpPr>
        <dsp:cNvPr id="0" name=""/>
        <dsp:cNvSpPr/>
      </dsp:nvSpPr>
      <dsp:spPr>
        <a:xfrm>
          <a:off x="9491754" y="1073625"/>
          <a:ext cx="1084800" cy="10848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6767F6-40AF-4627-9D1A-CA65F520FDD3}">
      <dsp:nvSpPr>
        <dsp:cNvPr id="0" name=""/>
        <dsp:cNvSpPr/>
      </dsp:nvSpPr>
      <dsp:spPr>
        <a:xfrm>
          <a:off x="8828820" y="2555850"/>
          <a:ext cx="2410668" cy="1165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Remediates</a:t>
          </a:r>
          <a:br>
            <a:rPr lang="en-US" sz="1100" b="1" kern="1200" dirty="0"/>
          </a:br>
          <a:br>
            <a:rPr lang="en-US" sz="1100" b="1" kern="1200" dirty="0"/>
          </a:br>
          <a:r>
            <a:rPr lang="en-US" sz="1100" b="0" kern="1200" dirty="0"/>
            <a:t>Terminates Process Tree</a:t>
          </a:r>
          <a:br>
            <a:rPr lang="en-US" sz="1100" b="0" kern="1200" dirty="0"/>
          </a:br>
          <a:r>
            <a:rPr lang="en-US" sz="1100" b="0" kern="1200" dirty="0"/>
            <a:t>Uses Logs to restore all File, Directory &amp; Registry changes &amp; perform rollback.</a:t>
          </a:r>
          <a:br>
            <a:rPr lang="en-US" sz="1100" b="0" kern="1200" dirty="0"/>
          </a:br>
          <a:endParaRPr lang="en-US" sz="1100" b="1" kern="1200" dirty="0"/>
        </a:p>
      </dsp:txBody>
      <dsp:txXfrm>
        <a:off x="8828820" y="2555850"/>
        <a:ext cx="2410668" cy="116575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B8BE53-606F-43E6-AE33-02608A903E38}">
      <dsp:nvSpPr>
        <dsp:cNvPr id="0" name=""/>
        <dsp:cNvSpPr/>
      </dsp:nvSpPr>
      <dsp:spPr>
        <a:xfrm>
          <a:off x="630875" y="918460"/>
          <a:ext cx="677003" cy="6770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6E02FB-E97F-48A3-B24E-D203660E636B}">
      <dsp:nvSpPr>
        <dsp:cNvPr id="0" name=""/>
        <dsp:cNvSpPr/>
      </dsp:nvSpPr>
      <dsp:spPr>
        <a:xfrm>
          <a:off x="2228" y="1680490"/>
          <a:ext cx="1934296" cy="408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File &amp; Directory</a:t>
          </a:r>
        </a:p>
      </dsp:txBody>
      <dsp:txXfrm>
        <a:off x="2228" y="1680490"/>
        <a:ext cx="1934296" cy="408015"/>
      </dsp:txXfrm>
    </dsp:sp>
    <dsp:sp modelId="{860D8F11-F675-4CEA-B175-8A499FCC4A9A}">
      <dsp:nvSpPr>
        <dsp:cNvPr id="0" name=""/>
        <dsp:cNvSpPr/>
      </dsp:nvSpPr>
      <dsp:spPr>
        <a:xfrm>
          <a:off x="2228" y="2128053"/>
          <a:ext cx="1934296" cy="767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Files &amp; Directories restored to original state.</a:t>
          </a:r>
        </a:p>
        <a:p>
          <a:pPr marL="0" lvl="0" indent="0" algn="ctr" defTabSz="488950">
            <a:lnSpc>
              <a:spcPct val="100000"/>
            </a:lnSpc>
            <a:spcBef>
              <a:spcPct val="0"/>
            </a:spcBef>
            <a:spcAft>
              <a:spcPct val="35000"/>
            </a:spcAft>
            <a:buNone/>
          </a:pPr>
          <a:r>
            <a:rPr lang="en-US" sz="1100" kern="1200"/>
            <a:t>Encrypted files removed.</a:t>
          </a:r>
        </a:p>
        <a:p>
          <a:pPr marL="0" lvl="0" indent="0" algn="ctr" defTabSz="488950">
            <a:lnSpc>
              <a:spcPct val="100000"/>
            </a:lnSpc>
            <a:spcBef>
              <a:spcPct val="0"/>
            </a:spcBef>
            <a:spcAft>
              <a:spcPct val="35000"/>
            </a:spcAft>
            <a:buNone/>
          </a:pPr>
          <a:r>
            <a:rPr lang="en-US" sz="1100" kern="1200"/>
            <a:t>‘Dropped files’ removed.</a:t>
          </a:r>
        </a:p>
      </dsp:txBody>
      <dsp:txXfrm>
        <a:off x="2228" y="2128053"/>
        <a:ext cx="1934296" cy="767766"/>
      </dsp:txXfrm>
    </dsp:sp>
    <dsp:sp modelId="{A7A372A6-B80B-4369-964D-8AE6E905945D}">
      <dsp:nvSpPr>
        <dsp:cNvPr id="0" name=""/>
        <dsp:cNvSpPr/>
      </dsp:nvSpPr>
      <dsp:spPr>
        <a:xfrm>
          <a:off x="2903674" y="918460"/>
          <a:ext cx="677003" cy="6770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A32644-8B0C-428A-8D12-E972DD4ACF8A}">
      <dsp:nvSpPr>
        <dsp:cNvPr id="0" name=""/>
        <dsp:cNvSpPr/>
      </dsp:nvSpPr>
      <dsp:spPr>
        <a:xfrm>
          <a:off x="2275027" y="1680490"/>
          <a:ext cx="1934296" cy="408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Windows Registry</a:t>
          </a:r>
        </a:p>
      </dsp:txBody>
      <dsp:txXfrm>
        <a:off x="2275027" y="1680490"/>
        <a:ext cx="1934296" cy="408015"/>
      </dsp:txXfrm>
    </dsp:sp>
    <dsp:sp modelId="{6527E687-39BD-4EA5-AFEA-2C5F34B2BA8E}">
      <dsp:nvSpPr>
        <dsp:cNvPr id="0" name=""/>
        <dsp:cNvSpPr/>
      </dsp:nvSpPr>
      <dsp:spPr>
        <a:xfrm>
          <a:off x="2275027" y="2128053"/>
          <a:ext cx="1934296" cy="767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err="1"/>
            <a:t>RegKeys</a:t>
          </a:r>
          <a:r>
            <a:rPr lang="en-US" sz="1100" kern="1200"/>
            <a:t> &amp; Values restored to original state.</a:t>
          </a:r>
        </a:p>
        <a:p>
          <a:pPr marL="0" lvl="0" indent="0" algn="ctr" defTabSz="488950">
            <a:lnSpc>
              <a:spcPct val="100000"/>
            </a:lnSpc>
            <a:spcBef>
              <a:spcPct val="0"/>
            </a:spcBef>
            <a:spcAft>
              <a:spcPct val="35000"/>
            </a:spcAft>
            <a:buNone/>
          </a:pPr>
          <a:r>
            <a:rPr lang="en-US" sz="1100" kern="1200"/>
            <a:t>Created </a:t>
          </a:r>
          <a:r>
            <a:rPr lang="en-US" sz="1100" kern="1200" err="1"/>
            <a:t>RegKeys</a:t>
          </a:r>
          <a:r>
            <a:rPr lang="en-US" sz="1100" kern="1200"/>
            <a:t> &amp; Values removed. </a:t>
          </a:r>
        </a:p>
      </dsp:txBody>
      <dsp:txXfrm>
        <a:off x="2275027" y="2128053"/>
        <a:ext cx="1934296" cy="767766"/>
      </dsp:txXfrm>
    </dsp:sp>
    <dsp:sp modelId="{D928FC56-D207-4B3A-AF40-493B983876FC}">
      <dsp:nvSpPr>
        <dsp:cNvPr id="0" name=""/>
        <dsp:cNvSpPr/>
      </dsp:nvSpPr>
      <dsp:spPr>
        <a:xfrm>
          <a:off x="5176473" y="918460"/>
          <a:ext cx="677003" cy="6770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832E5C-5F65-41FA-9C69-CABF08427026}">
      <dsp:nvSpPr>
        <dsp:cNvPr id="0" name=""/>
        <dsp:cNvSpPr/>
      </dsp:nvSpPr>
      <dsp:spPr>
        <a:xfrm>
          <a:off x="4547826" y="1680490"/>
          <a:ext cx="1934296" cy="408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File Attributes</a:t>
          </a:r>
        </a:p>
      </dsp:txBody>
      <dsp:txXfrm>
        <a:off x="4547826" y="1680490"/>
        <a:ext cx="1934296" cy="408015"/>
      </dsp:txXfrm>
    </dsp:sp>
    <dsp:sp modelId="{BC3F83C0-7A13-46B2-8FF0-EE8117885E58}">
      <dsp:nvSpPr>
        <dsp:cNvPr id="0" name=""/>
        <dsp:cNvSpPr/>
      </dsp:nvSpPr>
      <dsp:spPr>
        <a:xfrm>
          <a:off x="4547826" y="2128053"/>
          <a:ext cx="1934296" cy="767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Preserve Hidden/Archive file attributes. </a:t>
          </a:r>
        </a:p>
      </dsp:txBody>
      <dsp:txXfrm>
        <a:off x="4547826" y="2128053"/>
        <a:ext cx="1934296" cy="767766"/>
      </dsp:txXfrm>
    </dsp:sp>
    <dsp:sp modelId="{4EA2C62D-04AD-42E8-A968-EC076F277C02}">
      <dsp:nvSpPr>
        <dsp:cNvPr id="0" name=""/>
        <dsp:cNvSpPr/>
      </dsp:nvSpPr>
      <dsp:spPr>
        <a:xfrm>
          <a:off x="7449271" y="918460"/>
          <a:ext cx="677003" cy="6770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59BDD3-6424-49E2-B588-611E40CEBE59}">
      <dsp:nvSpPr>
        <dsp:cNvPr id="0" name=""/>
        <dsp:cNvSpPr/>
      </dsp:nvSpPr>
      <dsp:spPr>
        <a:xfrm>
          <a:off x="6820625" y="1680490"/>
          <a:ext cx="1934296" cy="408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Security Descriptors</a:t>
          </a:r>
        </a:p>
      </dsp:txBody>
      <dsp:txXfrm>
        <a:off x="6820625" y="1680490"/>
        <a:ext cx="1934296" cy="408015"/>
      </dsp:txXfrm>
    </dsp:sp>
    <dsp:sp modelId="{74B52007-CE53-4329-A557-61F964554981}">
      <dsp:nvSpPr>
        <dsp:cNvPr id="0" name=""/>
        <dsp:cNvSpPr/>
      </dsp:nvSpPr>
      <dsp:spPr>
        <a:xfrm>
          <a:off x="6820625" y="2128053"/>
          <a:ext cx="1934296" cy="767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Preserve file security metadata.</a:t>
          </a:r>
        </a:p>
        <a:p>
          <a:pPr marL="0" lvl="0" indent="0" algn="ctr" defTabSz="488950">
            <a:lnSpc>
              <a:spcPct val="100000"/>
            </a:lnSpc>
            <a:spcBef>
              <a:spcPct val="0"/>
            </a:spcBef>
            <a:spcAft>
              <a:spcPct val="35000"/>
            </a:spcAft>
            <a:buNone/>
          </a:pPr>
          <a:r>
            <a:rPr lang="en-US" sz="1100" kern="1200"/>
            <a:t>Restore File/Directory ownership.</a:t>
          </a:r>
        </a:p>
      </dsp:txBody>
      <dsp:txXfrm>
        <a:off x="6820625" y="2128053"/>
        <a:ext cx="1934296" cy="767766"/>
      </dsp:txXfrm>
    </dsp:sp>
    <dsp:sp modelId="{BCFB0D5C-7223-437C-973F-D3C356ACDC2E}">
      <dsp:nvSpPr>
        <dsp:cNvPr id="0" name=""/>
        <dsp:cNvSpPr/>
      </dsp:nvSpPr>
      <dsp:spPr>
        <a:xfrm>
          <a:off x="9722070" y="918460"/>
          <a:ext cx="677003" cy="67700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71CDCC-60E1-49D7-867E-E3EF1703AB2E}">
      <dsp:nvSpPr>
        <dsp:cNvPr id="0" name=""/>
        <dsp:cNvSpPr/>
      </dsp:nvSpPr>
      <dsp:spPr>
        <a:xfrm>
          <a:off x="9093424" y="1680490"/>
          <a:ext cx="1934296" cy="408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err="1"/>
            <a:t>RunKeys</a:t>
          </a:r>
          <a:r>
            <a:rPr lang="en-US" sz="1400" kern="1200"/>
            <a:t> &amp; Startup Directories</a:t>
          </a:r>
        </a:p>
      </dsp:txBody>
      <dsp:txXfrm>
        <a:off x="9093424" y="1680490"/>
        <a:ext cx="1934296" cy="408015"/>
      </dsp:txXfrm>
    </dsp:sp>
    <dsp:sp modelId="{6D566E43-BAE6-4308-B763-061E66A997AD}">
      <dsp:nvSpPr>
        <dsp:cNvPr id="0" name=""/>
        <dsp:cNvSpPr/>
      </dsp:nvSpPr>
      <dsp:spPr>
        <a:xfrm>
          <a:off x="9093424" y="2128053"/>
          <a:ext cx="1934296" cy="767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Clean </a:t>
          </a:r>
          <a:r>
            <a:rPr lang="en-US" sz="1100" kern="1200" err="1"/>
            <a:t>autostart</a:t>
          </a:r>
          <a:r>
            <a:rPr lang="en-US" sz="1100" kern="1200"/>
            <a:t> registrations.</a:t>
          </a:r>
        </a:p>
        <a:p>
          <a:pPr marL="0" lvl="0" indent="0" algn="ctr" defTabSz="488950">
            <a:lnSpc>
              <a:spcPct val="100000"/>
            </a:lnSpc>
            <a:spcBef>
              <a:spcPct val="0"/>
            </a:spcBef>
            <a:spcAft>
              <a:spcPct val="35000"/>
            </a:spcAft>
            <a:buNone/>
          </a:pPr>
          <a:r>
            <a:rPr lang="en-US" sz="1100" kern="1200"/>
            <a:t>Clean known (and not-so-well known) directory &amp; registry locations.</a:t>
          </a:r>
        </a:p>
      </dsp:txBody>
      <dsp:txXfrm>
        <a:off x="9093424" y="2128053"/>
        <a:ext cx="1934296" cy="76776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B8BE53-606F-43E6-AE33-02608A903E38}">
      <dsp:nvSpPr>
        <dsp:cNvPr id="0" name=""/>
        <dsp:cNvSpPr/>
      </dsp:nvSpPr>
      <dsp:spPr>
        <a:xfrm>
          <a:off x="1072631" y="651025"/>
          <a:ext cx="1151718" cy="11517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6E02FB-E97F-48A3-B24E-D203660E636B}">
      <dsp:nvSpPr>
        <dsp:cNvPr id="0" name=""/>
        <dsp:cNvSpPr/>
      </dsp:nvSpPr>
      <dsp:spPr>
        <a:xfrm>
          <a:off x="3178" y="1910770"/>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a:t>Windows Service Control Manager</a:t>
          </a:r>
        </a:p>
      </dsp:txBody>
      <dsp:txXfrm>
        <a:off x="3178" y="1910770"/>
        <a:ext cx="3290624" cy="493593"/>
      </dsp:txXfrm>
    </dsp:sp>
    <dsp:sp modelId="{860D8F11-F675-4CEA-B175-8A499FCC4A9A}">
      <dsp:nvSpPr>
        <dsp:cNvPr id="0" name=""/>
        <dsp:cNvSpPr/>
      </dsp:nvSpPr>
      <dsp:spPr>
        <a:xfrm>
          <a:off x="3178" y="2454608"/>
          <a:ext cx="3290624" cy="708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Registration of background Windows Services (Daemons).</a:t>
          </a:r>
        </a:p>
      </dsp:txBody>
      <dsp:txXfrm>
        <a:off x="3178" y="2454608"/>
        <a:ext cx="3290624" cy="708646"/>
      </dsp:txXfrm>
    </dsp:sp>
    <dsp:sp modelId="{A7A372A6-B80B-4369-964D-8AE6E905945D}">
      <dsp:nvSpPr>
        <dsp:cNvPr id="0" name=""/>
        <dsp:cNvSpPr/>
      </dsp:nvSpPr>
      <dsp:spPr>
        <a:xfrm>
          <a:off x="4939115" y="651025"/>
          <a:ext cx="1151718" cy="11517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A32644-8B0C-428A-8D12-E972DD4ACF8A}">
      <dsp:nvSpPr>
        <dsp:cNvPr id="0" name=""/>
        <dsp:cNvSpPr/>
      </dsp:nvSpPr>
      <dsp:spPr>
        <a:xfrm>
          <a:off x="3869662" y="1910770"/>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a:t>Windows Task Scheduler</a:t>
          </a:r>
        </a:p>
      </dsp:txBody>
      <dsp:txXfrm>
        <a:off x="3869662" y="1910770"/>
        <a:ext cx="3290624" cy="493593"/>
      </dsp:txXfrm>
    </dsp:sp>
    <dsp:sp modelId="{6527E687-39BD-4EA5-AFEA-2C5F34B2BA8E}">
      <dsp:nvSpPr>
        <dsp:cNvPr id="0" name=""/>
        <dsp:cNvSpPr/>
      </dsp:nvSpPr>
      <dsp:spPr>
        <a:xfrm>
          <a:off x="3869662" y="2454608"/>
          <a:ext cx="3290624" cy="708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Remove tasks scheduled for future execution. </a:t>
          </a:r>
        </a:p>
      </dsp:txBody>
      <dsp:txXfrm>
        <a:off x="3869662" y="2454608"/>
        <a:ext cx="3290624" cy="708646"/>
      </dsp:txXfrm>
    </dsp:sp>
    <dsp:sp modelId="{D928FC56-D207-4B3A-AF40-493B983876FC}">
      <dsp:nvSpPr>
        <dsp:cNvPr id="0" name=""/>
        <dsp:cNvSpPr/>
      </dsp:nvSpPr>
      <dsp:spPr>
        <a:xfrm>
          <a:off x="8805600" y="651025"/>
          <a:ext cx="1151718" cy="11517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832E5C-5F65-41FA-9C69-CABF08427026}">
      <dsp:nvSpPr>
        <dsp:cNvPr id="0" name=""/>
        <dsp:cNvSpPr/>
      </dsp:nvSpPr>
      <dsp:spPr>
        <a:xfrm>
          <a:off x="7736146" y="1910770"/>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a:t>Windows BITS</a:t>
          </a:r>
        </a:p>
      </dsp:txBody>
      <dsp:txXfrm>
        <a:off x="7736146" y="1910770"/>
        <a:ext cx="3290624" cy="493593"/>
      </dsp:txXfrm>
    </dsp:sp>
    <dsp:sp modelId="{BC3F83C0-7A13-46B2-8FF0-EE8117885E58}">
      <dsp:nvSpPr>
        <dsp:cNvPr id="0" name=""/>
        <dsp:cNvSpPr/>
      </dsp:nvSpPr>
      <dsp:spPr>
        <a:xfrm>
          <a:off x="7736146" y="2454608"/>
          <a:ext cx="3290624" cy="708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Background Intelligent Transfer Service</a:t>
          </a:r>
        </a:p>
        <a:p>
          <a:pPr marL="0" lvl="0" indent="0" algn="ctr" defTabSz="577850">
            <a:lnSpc>
              <a:spcPct val="100000"/>
            </a:lnSpc>
            <a:spcBef>
              <a:spcPct val="0"/>
            </a:spcBef>
            <a:spcAft>
              <a:spcPct val="35000"/>
            </a:spcAft>
            <a:buNone/>
          </a:pPr>
          <a:r>
            <a:rPr lang="en-US" sz="1300" kern="1200"/>
            <a:t>Facilitate intelligent file download</a:t>
          </a:r>
        </a:p>
        <a:p>
          <a:pPr marL="0" lvl="0" indent="0" algn="ctr" defTabSz="577850">
            <a:lnSpc>
              <a:spcPct val="100000"/>
            </a:lnSpc>
            <a:spcBef>
              <a:spcPct val="0"/>
            </a:spcBef>
            <a:spcAft>
              <a:spcPct val="35000"/>
            </a:spcAft>
            <a:buNone/>
          </a:pPr>
          <a:r>
            <a:rPr lang="en-US" sz="1300" kern="1200"/>
            <a:t>Download failure triggers registered handler.</a:t>
          </a:r>
        </a:p>
      </dsp:txBody>
      <dsp:txXfrm>
        <a:off x="7736146" y="2454608"/>
        <a:ext cx="3290624" cy="70864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F0684B-A1B7-4BEE-827C-188C8BE0EDC0}">
      <dsp:nvSpPr>
        <dsp:cNvPr id="0" name=""/>
        <dsp:cNvSpPr/>
      </dsp:nvSpPr>
      <dsp:spPr>
        <a:xfrm>
          <a:off x="803281" y="315590"/>
          <a:ext cx="851144" cy="8511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2833BD6-8764-4E47-880D-B4E8E21D382B}">
      <dsp:nvSpPr>
        <dsp:cNvPr id="0" name=""/>
        <dsp:cNvSpPr/>
      </dsp:nvSpPr>
      <dsp:spPr>
        <a:xfrm>
          <a:off x="12933" y="1303608"/>
          <a:ext cx="2431841" cy="364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t>Agile/Scrum</a:t>
          </a:r>
        </a:p>
      </dsp:txBody>
      <dsp:txXfrm>
        <a:off x="12933" y="1303608"/>
        <a:ext cx="2431841" cy="364776"/>
      </dsp:txXfrm>
    </dsp:sp>
    <dsp:sp modelId="{D368AB69-B293-447D-94FC-8C734CE43CF4}">
      <dsp:nvSpPr>
        <dsp:cNvPr id="0" name=""/>
        <dsp:cNvSpPr/>
      </dsp:nvSpPr>
      <dsp:spPr>
        <a:xfrm>
          <a:off x="12933" y="1732046"/>
          <a:ext cx="2431841" cy="1766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Daily Standup</a:t>
          </a:r>
        </a:p>
        <a:p>
          <a:pPr marL="0" lvl="0" indent="0" algn="ctr" defTabSz="622300">
            <a:lnSpc>
              <a:spcPct val="100000"/>
            </a:lnSpc>
            <a:spcBef>
              <a:spcPct val="0"/>
            </a:spcBef>
            <a:spcAft>
              <a:spcPct val="35000"/>
            </a:spcAft>
            <a:buNone/>
          </a:pPr>
          <a:r>
            <a:rPr lang="en-US" sz="1400" kern="1200"/>
            <a:t>2-week Sprint</a:t>
          </a:r>
        </a:p>
        <a:p>
          <a:pPr marL="0" lvl="0" indent="0" algn="ctr" defTabSz="622300">
            <a:lnSpc>
              <a:spcPct val="100000"/>
            </a:lnSpc>
            <a:spcBef>
              <a:spcPct val="0"/>
            </a:spcBef>
            <a:spcAft>
              <a:spcPct val="35000"/>
            </a:spcAft>
            <a:buNone/>
          </a:pPr>
          <a:r>
            <a:rPr lang="en-US" sz="1400" kern="1200"/>
            <a:t>6-week PSI (Potentially Shippable Increment) </a:t>
          </a:r>
        </a:p>
        <a:p>
          <a:pPr marL="0" lvl="0" indent="0" algn="ctr" defTabSz="622300">
            <a:lnSpc>
              <a:spcPct val="100000"/>
            </a:lnSpc>
            <a:spcBef>
              <a:spcPct val="0"/>
            </a:spcBef>
            <a:spcAft>
              <a:spcPct val="35000"/>
            </a:spcAft>
            <a:buNone/>
          </a:pPr>
          <a:r>
            <a:rPr lang="en-US" sz="1400" kern="1200"/>
            <a:t>End-of-Sprint Demo </a:t>
          </a:r>
        </a:p>
        <a:p>
          <a:pPr marL="0" lvl="0" indent="0" algn="ctr" defTabSz="622300">
            <a:lnSpc>
              <a:spcPct val="100000"/>
            </a:lnSpc>
            <a:spcBef>
              <a:spcPct val="0"/>
            </a:spcBef>
            <a:spcAft>
              <a:spcPct val="35000"/>
            </a:spcAft>
            <a:buNone/>
          </a:pPr>
          <a:r>
            <a:rPr lang="en-US" sz="1400" kern="1200" dirty="0"/>
            <a:t>Sprint Planning</a:t>
          </a:r>
        </a:p>
        <a:p>
          <a:pPr marL="0" lvl="0" indent="0" algn="ctr" defTabSz="622300">
            <a:lnSpc>
              <a:spcPct val="100000"/>
            </a:lnSpc>
            <a:spcBef>
              <a:spcPct val="0"/>
            </a:spcBef>
            <a:spcAft>
              <a:spcPct val="35000"/>
            </a:spcAft>
            <a:buNone/>
          </a:pPr>
          <a:r>
            <a:rPr lang="en-US" sz="1400" kern="1200" dirty="0"/>
            <a:t>Proxy Product Owner</a:t>
          </a:r>
        </a:p>
      </dsp:txBody>
      <dsp:txXfrm>
        <a:off x="12933" y="1732046"/>
        <a:ext cx="2431841" cy="1766643"/>
      </dsp:txXfrm>
    </dsp:sp>
    <dsp:sp modelId="{136BFB7C-6D89-4817-834F-688ED92D49CE}">
      <dsp:nvSpPr>
        <dsp:cNvPr id="0" name=""/>
        <dsp:cNvSpPr/>
      </dsp:nvSpPr>
      <dsp:spPr>
        <a:xfrm>
          <a:off x="3660695" y="315590"/>
          <a:ext cx="851144" cy="8511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BB56302-73C1-4F03-A7E8-317BE93106D9}">
      <dsp:nvSpPr>
        <dsp:cNvPr id="0" name=""/>
        <dsp:cNvSpPr/>
      </dsp:nvSpPr>
      <dsp:spPr>
        <a:xfrm>
          <a:off x="2870347" y="1303608"/>
          <a:ext cx="2431841" cy="364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IE" sz="1800" kern="1200"/>
            <a:t>Test Driven Development</a:t>
          </a:r>
          <a:endParaRPr lang="en-US" sz="1800" kern="1200"/>
        </a:p>
      </dsp:txBody>
      <dsp:txXfrm>
        <a:off x="2870347" y="1303608"/>
        <a:ext cx="2431841" cy="364776"/>
      </dsp:txXfrm>
    </dsp:sp>
    <dsp:sp modelId="{71B5ECDE-4225-4E3C-A302-75DBEA01BE1C}">
      <dsp:nvSpPr>
        <dsp:cNvPr id="0" name=""/>
        <dsp:cNvSpPr/>
      </dsp:nvSpPr>
      <dsp:spPr>
        <a:xfrm>
          <a:off x="2870347" y="1732046"/>
          <a:ext cx="2431841" cy="1766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IE" sz="1400" kern="1200"/>
            <a:t>Pair Engineers with SDET</a:t>
          </a:r>
          <a:endParaRPr lang="en-US" sz="1400" kern="1200"/>
        </a:p>
        <a:p>
          <a:pPr marL="0" lvl="0" indent="0" algn="ctr" defTabSz="622300">
            <a:lnSpc>
              <a:spcPct val="100000"/>
            </a:lnSpc>
            <a:spcBef>
              <a:spcPct val="0"/>
            </a:spcBef>
            <a:spcAft>
              <a:spcPct val="35000"/>
            </a:spcAft>
            <a:buNone/>
          </a:pPr>
          <a:r>
            <a:rPr lang="en-IE" sz="1400" kern="1200"/>
            <a:t>Automated Functional Tests</a:t>
          </a:r>
          <a:endParaRPr lang="en-US" sz="1400" kern="1200"/>
        </a:p>
        <a:p>
          <a:pPr marL="0" lvl="0" indent="0" algn="ctr" defTabSz="622300">
            <a:lnSpc>
              <a:spcPct val="100000"/>
            </a:lnSpc>
            <a:spcBef>
              <a:spcPct val="0"/>
            </a:spcBef>
            <a:spcAft>
              <a:spcPct val="35000"/>
            </a:spcAft>
            <a:buNone/>
          </a:pPr>
          <a:r>
            <a:rPr lang="en-IE" sz="1400" kern="1200"/>
            <a:t>Integrated into build</a:t>
          </a:r>
          <a:endParaRPr lang="en-US" sz="1400" kern="1200"/>
        </a:p>
        <a:p>
          <a:pPr marL="0" lvl="0" indent="0" algn="ctr" defTabSz="622300">
            <a:lnSpc>
              <a:spcPct val="100000"/>
            </a:lnSpc>
            <a:spcBef>
              <a:spcPct val="0"/>
            </a:spcBef>
            <a:spcAft>
              <a:spcPct val="35000"/>
            </a:spcAft>
            <a:buNone/>
          </a:pPr>
          <a:r>
            <a:rPr lang="en-IE" sz="1400" kern="1200"/>
            <a:t>1000+ Test Cases</a:t>
          </a:r>
          <a:endParaRPr lang="en-US" sz="1400" kern="1200"/>
        </a:p>
      </dsp:txBody>
      <dsp:txXfrm>
        <a:off x="2870347" y="1732046"/>
        <a:ext cx="2431841" cy="1766643"/>
      </dsp:txXfrm>
    </dsp:sp>
    <dsp:sp modelId="{BF253F92-7C6D-4711-9543-A06D2B942EFB}">
      <dsp:nvSpPr>
        <dsp:cNvPr id="0" name=""/>
        <dsp:cNvSpPr/>
      </dsp:nvSpPr>
      <dsp:spPr>
        <a:xfrm>
          <a:off x="6518109" y="315590"/>
          <a:ext cx="851144" cy="8511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5B4B2E-DA89-4E1B-A350-CA1C17349432}">
      <dsp:nvSpPr>
        <dsp:cNvPr id="0" name=""/>
        <dsp:cNvSpPr/>
      </dsp:nvSpPr>
      <dsp:spPr>
        <a:xfrm>
          <a:off x="5727761" y="1303608"/>
          <a:ext cx="2431841" cy="364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IE" sz="1800" kern="1200"/>
            <a:t>Continuous Build</a:t>
          </a:r>
          <a:endParaRPr lang="en-US" sz="1800" kern="1200"/>
        </a:p>
      </dsp:txBody>
      <dsp:txXfrm>
        <a:off x="5727761" y="1303608"/>
        <a:ext cx="2431841" cy="364776"/>
      </dsp:txXfrm>
    </dsp:sp>
    <dsp:sp modelId="{BC3AFAE6-F014-43A8-B3BF-597F8FD18705}">
      <dsp:nvSpPr>
        <dsp:cNvPr id="0" name=""/>
        <dsp:cNvSpPr/>
      </dsp:nvSpPr>
      <dsp:spPr>
        <a:xfrm>
          <a:off x="5727761" y="1732046"/>
          <a:ext cx="2431841" cy="1766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IE" sz="1400" kern="1200" dirty="0"/>
            <a:t>Daily/Weekly/On-demand (PR)</a:t>
          </a:r>
        </a:p>
        <a:p>
          <a:pPr marL="0" lvl="0" indent="0" algn="ctr" defTabSz="622300">
            <a:lnSpc>
              <a:spcPct val="100000"/>
            </a:lnSpc>
            <a:spcBef>
              <a:spcPct val="0"/>
            </a:spcBef>
            <a:spcAft>
              <a:spcPct val="35000"/>
            </a:spcAft>
            <a:buNone/>
          </a:pPr>
          <a:r>
            <a:rPr lang="en-IE" sz="1400" kern="1200" dirty="0"/>
            <a:t>Integrated Tests</a:t>
          </a:r>
          <a:endParaRPr lang="en-US" sz="1400" kern="1200" dirty="0"/>
        </a:p>
      </dsp:txBody>
      <dsp:txXfrm>
        <a:off x="5727761" y="1732046"/>
        <a:ext cx="2431841" cy="1766643"/>
      </dsp:txXfrm>
    </dsp:sp>
    <dsp:sp modelId="{51258801-AA97-4813-9247-52D791ADAB5F}">
      <dsp:nvSpPr>
        <dsp:cNvPr id="0" name=""/>
        <dsp:cNvSpPr/>
      </dsp:nvSpPr>
      <dsp:spPr>
        <a:xfrm>
          <a:off x="9375523" y="315590"/>
          <a:ext cx="851144" cy="85114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665383-ACBF-4B95-A57A-F9CA5E635CF5}">
      <dsp:nvSpPr>
        <dsp:cNvPr id="0" name=""/>
        <dsp:cNvSpPr/>
      </dsp:nvSpPr>
      <dsp:spPr>
        <a:xfrm>
          <a:off x="8585174" y="1303608"/>
          <a:ext cx="2431841" cy="364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dirty="0"/>
            <a:t>Virus Labs</a:t>
          </a:r>
        </a:p>
      </dsp:txBody>
      <dsp:txXfrm>
        <a:off x="8585174" y="1303608"/>
        <a:ext cx="2431841" cy="364776"/>
      </dsp:txXfrm>
    </dsp:sp>
    <dsp:sp modelId="{E34E8F6E-8C4A-42BB-9FA1-8268C0DBEDE1}">
      <dsp:nvSpPr>
        <dsp:cNvPr id="0" name=""/>
        <dsp:cNvSpPr/>
      </dsp:nvSpPr>
      <dsp:spPr>
        <a:xfrm>
          <a:off x="8585174" y="1732046"/>
          <a:ext cx="2431841" cy="1766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Test against specific Malware</a:t>
          </a:r>
        </a:p>
        <a:p>
          <a:pPr marL="0" lvl="0" indent="0" algn="ctr" defTabSz="622300">
            <a:lnSpc>
              <a:spcPct val="100000"/>
            </a:lnSpc>
            <a:spcBef>
              <a:spcPct val="0"/>
            </a:spcBef>
            <a:spcAft>
              <a:spcPct val="35000"/>
            </a:spcAft>
            <a:buNone/>
          </a:pPr>
          <a:r>
            <a:rPr lang="en-US" sz="1400" kern="1200" dirty="0"/>
            <a:t>Remediate Top-10 Ransomware</a:t>
          </a:r>
        </a:p>
      </dsp:txBody>
      <dsp:txXfrm>
        <a:off x="8585174" y="1732046"/>
        <a:ext cx="2431841" cy="176664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BCE5F-C3C5-44BA-92A8-3074AB7594EF}">
      <dsp:nvSpPr>
        <dsp:cNvPr id="0" name=""/>
        <dsp:cNvSpPr/>
      </dsp:nvSpPr>
      <dsp:spPr>
        <a:xfrm>
          <a:off x="1072631" y="791630"/>
          <a:ext cx="1151718" cy="11517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3E0F37-AC92-417D-BB83-FFE8417395B9}">
      <dsp:nvSpPr>
        <dsp:cNvPr id="0" name=""/>
        <dsp:cNvSpPr/>
      </dsp:nvSpPr>
      <dsp:spPr>
        <a:xfrm>
          <a:off x="3178" y="203928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dirty="0"/>
            <a:t>Endpoint is ‘highly’ sensitive to resource utilization</a:t>
          </a:r>
        </a:p>
      </dsp:txBody>
      <dsp:txXfrm>
        <a:off x="3178" y="2039283"/>
        <a:ext cx="3290624" cy="493593"/>
      </dsp:txXfrm>
    </dsp:sp>
    <dsp:sp modelId="{8AAE5954-CC71-44AD-8E62-29974ACBFCB7}">
      <dsp:nvSpPr>
        <dsp:cNvPr id="0" name=""/>
        <dsp:cNvSpPr/>
      </dsp:nvSpPr>
      <dsp:spPr>
        <a:xfrm>
          <a:off x="3178" y="2577497"/>
          <a:ext cx="3290624" cy="445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Active monitoring costs</a:t>
          </a:r>
        </a:p>
        <a:p>
          <a:pPr marL="0" lvl="0" indent="0" algn="ctr" defTabSz="577850">
            <a:lnSpc>
              <a:spcPct val="100000"/>
            </a:lnSpc>
            <a:spcBef>
              <a:spcPct val="0"/>
            </a:spcBef>
            <a:spcAft>
              <a:spcPct val="35000"/>
            </a:spcAft>
            <a:buNone/>
          </a:pPr>
          <a:r>
            <a:rPr lang="en-US" sz="1300" kern="1200" dirty="0"/>
            <a:t>e.g. File copies</a:t>
          </a:r>
        </a:p>
      </dsp:txBody>
      <dsp:txXfrm>
        <a:off x="3178" y="2577497"/>
        <a:ext cx="3290624" cy="445152"/>
      </dsp:txXfrm>
    </dsp:sp>
    <dsp:sp modelId="{72684E60-0D4F-437B-A622-33CB8DF7B174}">
      <dsp:nvSpPr>
        <dsp:cNvPr id="0" name=""/>
        <dsp:cNvSpPr/>
      </dsp:nvSpPr>
      <dsp:spPr>
        <a:xfrm>
          <a:off x="4939115" y="791630"/>
          <a:ext cx="1151718" cy="11517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174BF6-5C69-494E-AB1D-6365E6E80C5F}">
      <dsp:nvSpPr>
        <dsp:cNvPr id="0" name=""/>
        <dsp:cNvSpPr/>
      </dsp:nvSpPr>
      <dsp:spPr>
        <a:xfrm>
          <a:off x="3869662" y="203928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dirty="0"/>
            <a:t>EPP should be in the background</a:t>
          </a:r>
        </a:p>
      </dsp:txBody>
      <dsp:txXfrm>
        <a:off x="3869662" y="2039283"/>
        <a:ext cx="3290624" cy="493593"/>
      </dsp:txXfrm>
    </dsp:sp>
    <dsp:sp modelId="{C8A4CC81-DC12-407B-B5EF-64290DA41BFB}">
      <dsp:nvSpPr>
        <dsp:cNvPr id="0" name=""/>
        <dsp:cNvSpPr/>
      </dsp:nvSpPr>
      <dsp:spPr>
        <a:xfrm>
          <a:off x="3869662" y="2577497"/>
          <a:ext cx="3290624" cy="445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Operation imperceptible to the user</a:t>
          </a:r>
        </a:p>
      </dsp:txBody>
      <dsp:txXfrm>
        <a:off x="3869662" y="2577497"/>
        <a:ext cx="3290624" cy="445152"/>
      </dsp:txXfrm>
    </dsp:sp>
    <dsp:sp modelId="{2A67075C-CF4D-4476-9F9F-C90F9097328E}">
      <dsp:nvSpPr>
        <dsp:cNvPr id="0" name=""/>
        <dsp:cNvSpPr/>
      </dsp:nvSpPr>
      <dsp:spPr>
        <a:xfrm>
          <a:off x="8805600" y="791630"/>
          <a:ext cx="1151718" cy="115171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5D8FFF3-135D-4929-8309-900DCB3D23AC}">
      <dsp:nvSpPr>
        <dsp:cNvPr id="0" name=""/>
        <dsp:cNvSpPr/>
      </dsp:nvSpPr>
      <dsp:spPr>
        <a:xfrm>
          <a:off x="7736146" y="203928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a:t>Public Tests rule the day</a:t>
          </a:r>
        </a:p>
      </dsp:txBody>
      <dsp:txXfrm>
        <a:off x="7736146" y="2039283"/>
        <a:ext cx="3290624" cy="493593"/>
      </dsp:txXfrm>
    </dsp:sp>
    <dsp:sp modelId="{9E7DA8C8-2196-4F54-AAEF-E3964AB06AC5}">
      <dsp:nvSpPr>
        <dsp:cNvPr id="0" name=""/>
        <dsp:cNvSpPr/>
      </dsp:nvSpPr>
      <dsp:spPr>
        <a:xfrm>
          <a:off x="7736146" y="2577497"/>
          <a:ext cx="3290624" cy="445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AV-TEST</a:t>
          </a:r>
        </a:p>
        <a:p>
          <a:pPr marL="0" lvl="0" indent="0" algn="ctr" defTabSz="577850">
            <a:lnSpc>
              <a:spcPct val="100000"/>
            </a:lnSpc>
            <a:spcBef>
              <a:spcPct val="0"/>
            </a:spcBef>
            <a:spcAft>
              <a:spcPct val="35000"/>
            </a:spcAft>
            <a:buNone/>
          </a:pPr>
          <a:r>
            <a:rPr lang="en-US" sz="1300" kern="1200"/>
            <a:t>AV-Comparisons</a:t>
          </a:r>
        </a:p>
      </dsp:txBody>
      <dsp:txXfrm>
        <a:off x="7736146" y="2577497"/>
        <a:ext cx="3290624" cy="44515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BCE5F-C3C5-44BA-92A8-3074AB7594EF}">
      <dsp:nvSpPr>
        <dsp:cNvPr id="0" name=""/>
        <dsp:cNvSpPr/>
      </dsp:nvSpPr>
      <dsp:spPr>
        <a:xfrm>
          <a:off x="803281" y="175002"/>
          <a:ext cx="851144" cy="85114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3E0F37-AC92-417D-BB83-FFE8417395B9}">
      <dsp:nvSpPr>
        <dsp:cNvPr id="0" name=""/>
        <dsp:cNvSpPr/>
      </dsp:nvSpPr>
      <dsp:spPr>
        <a:xfrm>
          <a:off x="12933" y="1175111"/>
          <a:ext cx="2431841" cy="364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dirty="0"/>
            <a:t>Real-world Scenarios</a:t>
          </a:r>
        </a:p>
      </dsp:txBody>
      <dsp:txXfrm>
        <a:off x="12933" y="1175111"/>
        <a:ext cx="2431841" cy="364776"/>
      </dsp:txXfrm>
    </dsp:sp>
    <dsp:sp modelId="{8AAE5954-CC71-44AD-8E62-29974ACBFCB7}">
      <dsp:nvSpPr>
        <dsp:cNvPr id="0" name=""/>
        <dsp:cNvSpPr/>
      </dsp:nvSpPr>
      <dsp:spPr>
        <a:xfrm>
          <a:off x="12933" y="1609172"/>
          <a:ext cx="2431841" cy="2030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Install Browser</a:t>
          </a:r>
        </a:p>
        <a:p>
          <a:pPr marL="0" lvl="0" indent="0" algn="ctr" defTabSz="711200">
            <a:lnSpc>
              <a:spcPct val="100000"/>
            </a:lnSpc>
            <a:spcBef>
              <a:spcPct val="0"/>
            </a:spcBef>
            <a:spcAft>
              <a:spcPct val="35000"/>
            </a:spcAft>
            <a:buNone/>
          </a:pPr>
          <a:r>
            <a:rPr lang="en-US" sz="1600" kern="1200" dirty="0"/>
            <a:t>Install LibreOffice</a:t>
          </a:r>
        </a:p>
        <a:p>
          <a:pPr marL="0" lvl="0" indent="0" algn="ctr" defTabSz="711200">
            <a:lnSpc>
              <a:spcPct val="100000"/>
            </a:lnSpc>
            <a:spcBef>
              <a:spcPct val="0"/>
            </a:spcBef>
            <a:spcAft>
              <a:spcPct val="35000"/>
            </a:spcAft>
            <a:buNone/>
          </a:pPr>
          <a:r>
            <a:rPr lang="en-US" sz="1600" kern="1200" dirty="0"/>
            <a:t>Uncompress operation</a:t>
          </a:r>
        </a:p>
      </dsp:txBody>
      <dsp:txXfrm>
        <a:off x="12933" y="1609172"/>
        <a:ext cx="2431841" cy="2030105"/>
      </dsp:txXfrm>
    </dsp:sp>
    <dsp:sp modelId="{72684E60-0D4F-437B-A622-33CB8DF7B174}">
      <dsp:nvSpPr>
        <dsp:cNvPr id="0" name=""/>
        <dsp:cNvSpPr/>
      </dsp:nvSpPr>
      <dsp:spPr>
        <a:xfrm>
          <a:off x="3660695" y="175002"/>
          <a:ext cx="851144" cy="85114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174BF6-5C69-494E-AB1D-6365E6E80C5F}">
      <dsp:nvSpPr>
        <dsp:cNvPr id="0" name=""/>
        <dsp:cNvSpPr/>
      </dsp:nvSpPr>
      <dsp:spPr>
        <a:xfrm>
          <a:off x="2870347" y="1175111"/>
          <a:ext cx="2431841" cy="364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dirty="0"/>
            <a:t>Quantitative Loads</a:t>
          </a:r>
        </a:p>
      </dsp:txBody>
      <dsp:txXfrm>
        <a:off x="2870347" y="1175111"/>
        <a:ext cx="2431841" cy="364776"/>
      </dsp:txXfrm>
    </dsp:sp>
    <dsp:sp modelId="{C8A4CC81-DC12-407B-B5EF-64290DA41BFB}">
      <dsp:nvSpPr>
        <dsp:cNvPr id="0" name=""/>
        <dsp:cNvSpPr/>
      </dsp:nvSpPr>
      <dsp:spPr>
        <a:xfrm>
          <a:off x="2870347" y="1609172"/>
          <a:ext cx="2431841" cy="2030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Determine if performance is linear or potentially exponential</a:t>
          </a:r>
        </a:p>
        <a:p>
          <a:pPr marL="0" lvl="0" indent="0" algn="ctr" defTabSz="711200">
            <a:lnSpc>
              <a:spcPct val="100000"/>
            </a:lnSpc>
            <a:spcBef>
              <a:spcPct val="0"/>
            </a:spcBef>
            <a:spcAft>
              <a:spcPct val="35000"/>
            </a:spcAft>
            <a:buNone/>
          </a:pPr>
          <a:r>
            <a:rPr lang="en-US" sz="1600" kern="1200" dirty="0"/>
            <a:t>Variables = No. of Files, Size/Type of Files, Directory depth/breath</a:t>
          </a:r>
        </a:p>
        <a:p>
          <a:pPr marL="0" lvl="0" indent="0" algn="ctr" defTabSz="711200">
            <a:lnSpc>
              <a:spcPct val="100000"/>
            </a:lnSpc>
            <a:spcBef>
              <a:spcPct val="0"/>
            </a:spcBef>
            <a:spcAft>
              <a:spcPct val="35000"/>
            </a:spcAft>
            <a:buNone/>
          </a:pPr>
          <a:r>
            <a:rPr lang="en-US" sz="1600" kern="1200" dirty="0"/>
            <a:t>Scientific Approach – i.e. modify 1 variable at a time.</a:t>
          </a:r>
        </a:p>
      </dsp:txBody>
      <dsp:txXfrm>
        <a:off x="2870347" y="1609172"/>
        <a:ext cx="2431841" cy="2030105"/>
      </dsp:txXfrm>
    </dsp:sp>
    <dsp:sp modelId="{2A67075C-CF4D-4476-9F9F-C90F9097328E}">
      <dsp:nvSpPr>
        <dsp:cNvPr id="0" name=""/>
        <dsp:cNvSpPr/>
      </dsp:nvSpPr>
      <dsp:spPr>
        <a:xfrm>
          <a:off x="6518109" y="175002"/>
          <a:ext cx="851144" cy="8511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5D8FFF3-135D-4929-8309-900DCB3D23AC}">
      <dsp:nvSpPr>
        <dsp:cNvPr id="0" name=""/>
        <dsp:cNvSpPr/>
      </dsp:nvSpPr>
      <dsp:spPr>
        <a:xfrm>
          <a:off x="5727761" y="1175111"/>
          <a:ext cx="2431841" cy="364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dirty="0"/>
            <a:t>User Profile</a:t>
          </a:r>
        </a:p>
      </dsp:txBody>
      <dsp:txXfrm>
        <a:off x="5727761" y="1175111"/>
        <a:ext cx="2431841" cy="364776"/>
      </dsp:txXfrm>
    </dsp:sp>
    <dsp:sp modelId="{9E7DA8C8-2196-4F54-AAEF-E3964AB06AC5}">
      <dsp:nvSpPr>
        <dsp:cNvPr id="0" name=""/>
        <dsp:cNvSpPr/>
      </dsp:nvSpPr>
      <dsp:spPr>
        <a:xfrm>
          <a:off x="5727761" y="1609172"/>
          <a:ext cx="2431841" cy="2030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Define typical profiles for light, medium &amp; heavy users</a:t>
          </a:r>
        </a:p>
        <a:p>
          <a:pPr marL="0" lvl="0" indent="0" algn="ctr" defTabSz="711200">
            <a:lnSpc>
              <a:spcPct val="100000"/>
            </a:lnSpc>
            <a:spcBef>
              <a:spcPct val="0"/>
            </a:spcBef>
            <a:spcAft>
              <a:spcPct val="35000"/>
            </a:spcAft>
            <a:buNone/>
          </a:pPr>
          <a:r>
            <a:rPr lang="en-US" sz="1600" kern="1200" dirty="0"/>
            <a:t>e.g. Browsing &amp; Streaming, MS Office user, Software Engineer</a:t>
          </a:r>
        </a:p>
      </dsp:txBody>
      <dsp:txXfrm>
        <a:off x="5727761" y="1609172"/>
        <a:ext cx="2431841" cy="2030105"/>
      </dsp:txXfrm>
    </dsp:sp>
    <dsp:sp modelId="{C7DAD633-0816-4228-80F8-1282A425919B}">
      <dsp:nvSpPr>
        <dsp:cNvPr id="0" name=""/>
        <dsp:cNvSpPr/>
      </dsp:nvSpPr>
      <dsp:spPr>
        <a:xfrm>
          <a:off x="9375523" y="175002"/>
          <a:ext cx="851144" cy="8511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4F602D-C178-4E4A-86E8-B1ECDE66C2AA}">
      <dsp:nvSpPr>
        <dsp:cNvPr id="0" name=""/>
        <dsp:cNvSpPr/>
      </dsp:nvSpPr>
      <dsp:spPr>
        <a:xfrm>
          <a:off x="8585174" y="1175111"/>
          <a:ext cx="2431841" cy="364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dirty="0"/>
            <a:t>Windows ADK</a:t>
          </a:r>
        </a:p>
      </dsp:txBody>
      <dsp:txXfrm>
        <a:off x="8585174" y="1175111"/>
        <a:ext cx="2431841" cy="364776"/>
      </dsp:txXfrm>
    </dsp:sp>
    <dsp:sp modelId="{60ABF345-1E86-471F-B6A9-1625F9C58163}">
      <dsp:nvSpPr>
        <dsp:cNvPr id="0" name=""/>
        <dsp:cNvSpPr/>
      </dsp:nvSpPr>
      <dsp:spPr>
        <a:xfrm>
          <a:off x="8585174" y="1609172"/>
          <a:ext cx="2431841" cy="2030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Internal Standard</a:t>
          </a:r>
        </a:p>
        <a:p>
          <a:pPr marL="0" lvl="0" indent="0" algn="ctr" defTabSz="711200">
            <a:lnSpc>
              <a:spcPct val="100000"/>
            </a:lnSpc>
            <a:spcBef>
              <a:spcPct val="0"/>
            </a:spcBef>
            <a:spcAft>
              <a:spcPct val="35000"/>
            </a:spcAft>
            <a:buNone/>
          </a:pPr>
          <a:r>
            <a:rPr lang="en-US" sz="1600" kern="1200" dirty="0"/>
            <a:t>Common Use-cases </a:t>
          </a:r>
        </a:p>
        <a:p>
          <a:pPr marL="0" lvl="0" indent="0" algn="ctr" defTabSz="711200">
            <a:lnSpc>
              <a:spcPct val="100000"/>
            </a:lnSpc>
            <a:spcBef>
              <a:spcPct val="0"/>
            </a:spcBef>
            <a:spcAft>
              <a:spcPct val="35000"/>
            </a:spcAft>
            <a:buNone/>
          </a:pPr>
          <a:r>
            <a:rPr lang="en-US" sz="1600" kern="1200" dirty="0"/>
            <a:t>(e.g. browser load, application launch, boot-up, restart, etc.)</a:t>
          </a:r>
        </a:p>
      </dsp:txBody>
      <dsp:txXfrm>
        <a:off x="8585174" y="1609172"/>
        <a:ext cx="2431841" cy="203010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BCE5F-C3C5-44BA-92A8-3074AB7594EF}">
      <dsp:nvSpPr>
        <dsp:cNvPr id="0" name=""/>
        <dsp:cNvSpPr/>
      </dsp:nvSpPr>
      <dsp:spPr>
        <a:xfrm>
          <a:off x="1072631" y="444743"/>
          <a:ext cx="1151718" cy="11517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3E0F37-AC92-417D-BB83-FFE8417395B9}">
      <dsp:nvSpPr>
        <dsp:cNvPr id="0" name=""/>
        <dsp:cNvSpPr/>
      </dsp:nvSpPr>
      <dsp:spPr>
        <a:xfrm>
          <a:off x="3178" y="1722228"/>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kern="1200"/>
            <a:t>Manage Performance Metrics</a:t>
          </a:r>
        </a:p>
      </dsp:txBody>
      <dsp:txXfrm>
        <a:off x="3178" y="1722228"/>
        <a:ext cx="3290624" cy="493593"/>
      </dsp:txXfrm>
    </dsp:sp>
    <dsp:sp modelId="{8AAE5954-CC71-44AD-8E62-29974ACBFCB7}">
      <dsp:nvSpPr>
        <dsp:cNvPr id="0" name=""/>
        <dsp:cNvSpPr/>
      </dsp:nvSpPr>
      <dsp:spPr>
        <a:xfrm>
          <a:off x="3178" y="2274317"/>
          <a:ext cx="3290624" cy="1095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Capture &amp; Store performance data</a:t>
          </a:r>
        </a:p>
        <a:p>
          <a:pPr marL="0" lvl="0" indent="0" algn="ctr" defTabSz="666750">
            <a:lnSpc>
              <a:spcPct val="100000"/>
            </a:lnSpc>
            <a:spcBef>
              <a:spcPct val="0"/>
            </a:spcBef>
            <a:spcAft>
              <a:spcPct val="35000"/>
            </a:spcAft>
            <a:buNone/>
          </a:pPr>
          <a:r>
            <a:rPr lang="en-US" sz="1500" kern="1200"/>
            <a:t>Graphically display results</a:t>
          </a:r>
        </a:p>
      </dsp:txBody>
      <dsp:txXfrm>
        <a:off x="3178" y="2274317"/>
        <a:ext cx="3290624" cy="1095219"/>
      </dsp:txXfrm>
    </dsp:sp>
    <dsp:sp modelId="{72684E60-0D4F-437B-A622-33CB8DF7B174}">
      <dsp:nvSpPr>
        <dsp:cNvPr id="0" name=""/>
        <dsp:cNvSpPr/>
      </dsp:nvSpPr>
      <dsp:spPr>
        <a:xfrm>
          <a:off x="4939115" y="444743"/>
          <a:ext cx="1151718" cy="11517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174BF6-5C69-494E-AB1D-6365E6E80C5F}">
      <dsp:nvSpPr>
        <dsp:cNvPr id="0" name=""/>
        <dsp:cNvSpPr/>
      </dsp:nvSpPr>
      <dsp:spPr>
        <a:xfrm>
          <a:off x="3869662" y="1722228"/>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kern="1200"/>
            <a:t>Performance Trends</a:t>
          </a:r>
        </a:p>
      </dsp:txBody>
      <dsp:txXfrm>
        <a:off x="3869662" y="1722228"/>
        <a:ext cx="3290624" cy="493593"/>
      </dsp:txXfrm>
    </dsp:sp>
    <dsp:sp modelId="{C8A4CC81-DC12-407B-B5EF-64290DA41BFB}">
      <dsp:nvSpPr>
        <dsp:cNvPr id="0" name=""/>
        <dsp:cNvSpPr/>
      </dsp:nvSpPr>
      <dsp:spPr>
        <a:xfrm>
          <a:off x="3869662" y="2274317"/>
          <a:ext cx="3290624" cy="1095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Track performance data over time.</a:t>
          </a:r>
        </a:p>
        <a:p>
          <a:pPr marL="0" lvl="0" indent="0" algn="ctr" defTabSz="666750">
            <a:lnSpc>
              <a:spcPct val="100000"/>
            </a:lnSpc>
            <a:spcBef>
              <a:spcPct val="0"/>
            </a:spcBef>
            <a:spcAft>
              <a:spcPct val="35000"/>
            </a:spcAft>
            <a:buNone/>
          </a:pPr>
          <a:r>
            <a:rPr lang="en-US" sz="1500" kern="1200"/>
            <a:t>Determine general improvements</a:t>
          </a:r>
        </a:p>
        <a:p>
          <a:pPr marL="0" lvl="0" indent="0" algn="ctr" defTabSz="666750">
            <a:lnSpc>
              <a:spcPct val="100000"/>
            </a:lnSpc>
            <a:spcBef>
              <a:spcPct val="0"/>
            </a:spcBef>
            <a:spcAft>
              <a:spcPct val="35000"/>
            </a:spcAft>
            <a:buNone/>
          </a:pPr>
          <a:r>
            <a:rPr lang="en-US" sz="1500" kern="1200"/>
            <a:t>Capture anomalies/outliers</a:t>
          </a:r>
        </a:p>
      </dsp:txBody>
      <dsp:txXfrm>
        <a:off x="3869662" y="2274317"/>
        <a:ext cx="3290624" cy="1095219"/>
      </dsp:txXfrm>
    </dsp:sp>
    <dsp:sp modelId="{2A67075C-CF4D-4476-9F9F-C90F9097328E}">
      <dsp:nvSpPr>
        <dsp:cNvPr id="0" name=""/>
        <dsp:cNvSpPr/>
      </dsp:nvSpPr>
      <dsp:spPr>
        <a:xfrm>
          <a:off x="8805600" y="444743"/>
          <a:ext cx="1151718" cy="115171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5D8FFF3-135D-4929-8309-900DCB3D23AC}">
      <dsp:nvSpPr>
        <dsp:cNvPr id="0" name=""/>
        <dsp:cNvSpPr/>
      </dsp:nvSpPr>
      <dsp:spPr>
        <a:xfrm>
          <a:off x="7736146" y="1722228"/>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kern="1200"/>
            <a:t>CI/CT</a:t>
          </a:r>
        </a:p>
      </dsp:txBody>
      <dsp:txXfrm>
        <a:off x="7736146" y="1722228"/>
        <a:ext cx="3290624" cy="493593"/>
      </dsp:txXfrm>
    </dsp:sp>
    <dsp:sp modelId="{9E7DA8C8-2196-4F54-AAEF-E3964AB06AC5}">
      <dsp:nvSpPr>
        <dsp:cNvPr id="0" name=""/>
        <dsp:cNvSpPr/>
      </dsp:nvSpPr>
      <dsp:spPr>
        <a:xfrm>
          <a:off x="7736146" y="2274317"/>
          <a:ext cx="3290624" cy="1095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Continuous Testing</a:t>
          </a:r>
        </a:p>
        <a:p>
          <a:pPr marL="0" lvl="0" indent="0" algn="ctr" defTabSz="666750">
            <a:lnSpc>
              <a:spcPct val="100000"/>
            </a:lnSpc>
            <a:spcBef>
              <a:spcPct val="0"/>
            </a:spcBef>
            <a:spcAft>
              <a:spcPct val="35000"/>
            </a:spcAft>
            <a:buNone/>
          </a:pPr>
          <a:r>
            <a:rPr lang="en-US" sz="1500" kern="1200"/>
            <a:t>Integrated into build</a:t>
          </a:r>
        </a:p>
        <a:p>
          <a:pPr marL="0" lvl="0" indent="0" algn="ctr" defTabSz="666750">
            <a:lnSpc>
              <a:spcPct val="100000"/>
            </a:lnSpc>
            <a:spcBef>
              <a:spcPct val="0"/>
            </a:spcBef>
            <a:spcAft>
              <a:spcPct val="35000"/>
            </a:spcAft>
            <a:buNone/>
          </a:pPr>
          <a:r>
            <a:rPr lang="en-US" sz="1500" kern="1200"/>
            <a:t>Hourly/daily/weekly builds</a:t>
          </a:r>
        </a:p>
        <a:p>
          <a:pPr marL="0" lvl="0" indent="0" algn="ctr" defTabSz="666750">
            <a:lnSpc>
              <a:spcPct val="100000"/>
            </a:lnSpc>
            <a:spcBef>
              <a:spcPct val="0"/>
            </a:spcBef>
            <a:spcAft>
              <a:spcPct val="35000"/>
            </a:spcAft>
            <a:buNone/>
          </a:pPr>
          <a:r>
            <a:rPr lang="en-US" sz="1500" kern="1200"/>
            <a:t>Show trend</a:t>
          </a:r>
        </a:p>
      </dsp:txBody>
      <dsp:txXfrm>
        <a:off x="7736146" y="2274317"/>
        <a:ext cx="3290624" cy="109521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4DBE8D-BDB3-4B9B-BF6D-0D39B3B09D7E}">
      <dsp:nvSpPr>
        <dsp:cNvPr id="0" name=""/>
        <dsp:cNvSpPr/>
      </dsp:nvSpPr>
      <dsp:spPr>
        <a:xfrm rot="16200000">
          <a:off x="2328055" y="314278"/>
          <a:ext cx="363378" cy="3005230"/>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2018</a:t>
          </a:r>
        </a:p>
      </dsp:txBody>
      <dsp:txXfrm rot="5400000">
        <a:off x="1024869" y="1652943"/>
        <a:ext cx="2987491" cy="327900"/>
      </dsp:txXfrm>
    </dsp:sp>
    <dsp:sp modelId="{0EE5A25C-65F3-45C2-A433-9E25708B1BD0}">
      <dsp:nvSpPr>
        <dsp:cNvPr id="0" name=""/>
        <dsp:cNvSpPr/>
      </dsp:nvSpPr>
      <dsp:spPr>
        <a:xfrm>
          <a:off x="5385"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MVISION Endpoint</a:t>
          </a:r>
        </a:p>
        <a:p>
          <a:pPr marL="0" lvl="0" indent="0" algn="ctr" defTabSz="488950">
            <a:lnSpc>
              <a:spcPct val="90000"/>
            </a:lnSpc>
            <a:spcBef>
              <a:spcPct val="0"/>
            </a:spcBef>
            <a:spcAft>
              <a:spcPct val="35000"/>
            </a:spcAft>
            <a:buNone/>
          </a:pPr>
          <a:r>
            <a:rPr lang="en-US" sz="1100" kern="1200" dirty="0"/>
            <a:t>&gt;100K Endpoints</a:t>
          </a:r>
        </a:p>
      </dsp:txBody>
      <dsp:txXfrm>
        <a:off x="5385" y="0"/>
        <a:ext cx="5008717" cy="1271825"/>
      </dsp:txXfrm>
    </dsp:sp>
    <dsp:sp modelId="{2877911B-AE79-43F4-B441-FAA50EE7AA3A}">
      <dsp:nvSpPr>
        <dsp:cNvPr id="0" name=""/>
        <dsp:cNvSpPr/>
      </dsp:nvSpPr>
      <dsp:spPr>
        <a:xfrm>
          <a:off x="2509744" y="1344501"/>
          <a:ext cx="0" cy="290702"/>
        </a:xfrm>
        <a:prstGeom prst="line">
          <a:avLst/>
        </a:prstGeom>
        <a:noFill/>
        <a:ln w="12700" cap="rnd" cmpd="sng" algn="ctr">
          <a:solidFill>
            <a:schemeClr val="accent1">
              <a:shade val="90000"/>
              <a:hueOff val="267727"/>
              <a:satOff val="-5161"/>
              <a:lumOff val="16874"/>
              <a:alphaOff val="0"/>
            </a:schemeClr>
          </a:solidFill>
          <a:prstDash val="dash"/>
        </a:ln>
        <a:effectLst/>
      </dsp:spPr>
      <dsp:style>
        <a:lnRef idx="1">
          <a:scrgbClr r="0" g="0" b="0"/>
        </a:lnRef>
        <a:fillRef idx="0">
          <a:scrgbClr r="0" g="0" b="0"/>
        </a:fillRef>
        <a:effectRef idx="0">
          <a:scrgbClr r="0" g="0" b="0"/>
        </a:effectRef>
        <a:fontRef idx="minor"/>
      </dsp:style>
    </dsp:sp>
    <dsp:sp modelId="{47170F7E-A5BD-4B58-988E-48464185F690}">
      <dsp:nvSpPr>
        <dsp:cNvPr id="0" name=""/>
        <dsp:cNvSpPr/>
      </dsp:nvSpPr>
      <dsp:spPr>
        <a:xfrm>
          <a:off x="2473406" y="1271825"/>
          <a:ext cx="72675" cy="72675"/>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345109-760E-4B3A-8F2E-0349130DA3CC}">
      <dsp:nvSpPr>
        <dsp:cNvPr id="0" name=""/>
        <dsp:cNvSpPr/>
      </dsp:nvSpPr>
      <dsp:spPr>
        <a:xfrm>
          <a:off x="4012359" y="1635204"/>
          <a:ext cx="3005230" cy="363378"/>
        </a:xfrm>
        <a:prstGeom prst="rect">
          <a:avLst/>
        </a:prstGeom>
        <a:solidFill>
          <a:schemeClr val="accent1">
            <a:shade val="80000"/>
            <a:hueOff val="223096"/>
            <a:satOff val="-4529"/>
            <a:lumOff val="15339"/>
            <a:alphaOff val="0"/>
          </a:schemeClr>
        </a:solidFill>
        <a:ln w="22225" cap="rnd" cmpd="sng" algn="ctr">
          <a:solidFill>
            <a:schemeClr val="accent1">
              <a:shade val="80000"/>
              <a:hueOff val="223096"/>
              <a:satOff val="-4529"/>
              <a:lumOff val="15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2019</a:t>
          </a:r>
        </a:p>
      </dsp:txBody>
      <dsp:txXfrm>
        <a:off x="4012359" y="1635204"/>
        <a:ext cx="3005230" cy="363378"/>
      </dsp:txXfrm>
    </dsp:sp>
    <dsp:sp modelId="{0BB0EA93-9425-462D-B5B9-5B3710FA6C01}">
      <dsp:nvSpPr>
        <dsp:cNvPr id="0" name=""/>
        <dsp:cNvSpPr/>
      </dsp:nvSpPr>
      <dsp:spPr>
        <a:xfrm>
          <a:off x="3010616" y="2361961"/>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dirty="0"/>
            <a:t>ENS 10.7</a:t>
          </a:r>
        </a:p>
        <a:p>
          <a:pPr marL="0" lvl="0" indent="0" algn="ctr" defTabSz="488950">
            <a:lnSpc>
              <a:spcPct val="90000"/>
            </a:lnSpc>
            <a:spcBef>
              <a:spcPct val="0"/>
            </a:spcBef>
            <a:spcAft>
              <a:spcPct val="35000"/>
            </a:spcAft>
            <a:buNone/>
          </a:pPr>
          <a:r>
            <a:rPr lang="en-US" sz="1100" kern="1200" dirty="0"/>
            <a:t>&gt;11M Endpoints</a:t>
          </a:r>
        </a:p>
      </dsp:txBody>
      <dsp:txXfrm>
        <a:off x="3010616" y="2361961"/>
        <a:ext cx="5008717" cy="1271825"/>
      </dsp:txXfrm>
    </dsp:sp>
    <dsp:sp modelId="{255EC000-979C-4B7E-9D9C-2A311972930E}">
      <dsp:nvSpPr>
        <dsp:cNvPr id="0" name=""/>
        <dsp:cNvSpPr/>
      </dsp:nvSpPr>
      <dsp:spPr>
        <a:xfrm>
          <a:off x="5514975" y="1998582"/>
          <a:ext cx="0" cy="290702"/>
        </a:xfrm>
        <a:prstGeom prst="line">
          <a:avLst/>
        </a:prstGeom>
        <a:noFill/>
        <a:ln w="12700" cap="rnd" cmpd="sng" algn="ctr">
          <a:solidFill>
            <a:schemeClr val="accent1">
              <a:shade val="90000"/>
              <a:hueOff val="356969"/>
              <a:satOff val="-6882"/>
              <a:lumOff val="22499"/>
              <a:alphaOff val="0"/>
            </a:schemeClr>
          </a:solidFill>
          <a:prstDash val="dash"/>
        </a:ln>
        <a:effectLst/>
      </dsp:spPr>
      <dsp:style>
        <a:lnRef idx="1">
          <a:scrgbClr r="0" g="0" b="0"/>
        </a:lnRef>
        <a:fillRef idx="0">
          <a:scrgbClr r="0" g="0" b="0"/>
        </a:fillRef>
        <a:effectRef idx="0">
          <a:scrgbClr r="0" g="0" b="0"/>
        </a:effectRef>
        <a:fontRef idx="minor"/>
      </dsp:style>
    </dsp:sp>
    <dsp:sp modelId="{993CC5B6-1FC4-4365-8D5D-7BCF0C363421}">
      <dsp:nvSpPr>
        <dsp:cNvPr id="0" name=""/>
        <dsp:cNvSpPr/>
      </dsp:nvSpPr>
      <dsp:spPr>
        <a:xfrm>
          <a:off x="5478637" y="2289285"/>
          <a:ext cx="72675" cy="72675"/>
        </a:xfrm>
        <a:prstGeom prst="ellipse">
          <a:avLst/>
        </a:prstGeom>
        <a:solidFill>
          <a:schemeClr val="accent1">
            <a:shade val="80000"/>
            <a:hueOff val="223096"/>
            <a:satOff val="-4529"/>
            <a:lumOff val="15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2BDFCD-A91A-40C7-8460-324F79466FD1}">
      <dsp:nvSpPr>
        <dsp:cNvPr id="0" name=""/>
        <dsp:cNvSpPr/>
      </dsp:nvSpPr>
      <dsp:spPr>
        <a:xfrm rot="5400000">
          <a:off x="8338516" y="314278"/>
          <a:ext cx="363378" cy="3005230"/>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2020</a:t>
          </a:r>
        </a:p>
      </dsp:txBody>
      <dsp:txXfrm rot="-5400000">
        <a:off x="7017591" y="1652943"/>
        <a:ext cx="2987491" cy="327900"/>
      </dsp:txXfrm>
    </dsp:sp>
    <dsp:sp modelId="{F6D9B2F2-20BA-4B1D-AA51-21579EC416F0}">
      <dsp:nvSpPr>
        <dsp:cNvPr id="0" name=""/>
        <dsp:cNvSpPr/>
      </dsp:nvSpPr>
      <dsp:spPr>
        <a:xfrm>
          <a:off x="6015846"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Consumer</a:t>
          </a:r>
        </a:p>
        <a:p>
          <a:pPr marL="0" lvl="0" indent="0" algn="ctr" defTabSz="488950">
            <a:lnSpc>
              <a:spcPct val="90000"/>
            </a:lnSpc>
            <a:spcBef>
              <a:spcPct val="0"/>
            </a:spcBef>
            <a:spcAft>
              <a:spcPct val="35000"/>
            </a:spcAft>
            <a:buNone/>
          </a:pPr>
          <a:r>
            <a:rPr lang="en-US" sz="1100" kern="1200" dirty="0"/>
            <a:t>~150M Endpoints</a:t>
          </a:r>
        </a:p>
      </dsp:txBody>
      <dsp:txXfrm>
        <a:off x="6015846" y="0"/>
        <a:ext cx="5008717" cy="1271825"/>
      </dsp:txXfrm>
    </dsp:sp>
    <dsp:sp modelId="{9F9D388E-0CA8-41E1-A4A3-C40FBE1E86F1}">
      <dsp:nvSpPr>
        <dsp:cNvPr id="0" name=""/>
        <dsp:cNvSpPr/>
      </dsp:nvSpPr>
      <dsp:spPr>
        <a:xfrm>
          <a:off x="8520205" y="1344501"/>
          <a:ext cx="0" cy="290702"/>
        </a:xfrm>
        <a:prstGeom prst="line">
          <a:avLst/>
        </a:prstGeom>
        <a:noFill/>
        <a:ln w="12700" cap="rnd" cmpd="sng" algn="ctr">
          <a:solidFill>
            <a:schemeClr val="accent1">
              <a:shade val="90000"/>
              <a:hueOff val="446212"/>
              <a:satOff val="-8602"/>
              <a:lumOff val="28124"/>
              <a:alphaOff val="0"/>
            </a:schemeClr>
          </a:solidFill>
          <a:prstDash val="dash"/>
        </a:ln>
        <a:effectLst/>
      </dsp:spPr>
      <dsp:style>
        <a:lnRef idx="1">
          <a:scrgbClr r="0" g="0" b="0"/>
        </a:lnRef>
        <a:fillRef idx="0">
          <a:scrgbClr r="0" g="0" b="0"/>
        </a:fillRef>
        <a:effectRef idx="0">
          <a:scrgbClr r="0" g="0" b="0"/>
        </a:effectRef>
        <a:fontRef idx="minor"/>
      </dsp:style>
    </dsp:sp>
    <dsp:sp modelId="{8E818D99-294C-4934-A5E2-058EA65F0D35}">
      <dsp:nvSpPr>
        <dsp:cNvPr id="0" name=""/>
        <dsp:cNvSpPr/>
      </dsp:nvSpPr>
      <dsp:spPr>
        <a:xfrm>
          <a:off x="8483867" y="1271825"/>
          <a:ext cx="72675" cy="72675"/>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E30C3-A9E0-4C54-AD6C-A53117C2C048}">
      <dsp:nvSpPr>
        <dsp:cNvPr id="0" name=""/>
        <dsp:cNvSpPr/>
      </dsp:nvSpPr>
      <dsp:spPr>
        <a:xfrm>
          <a:off x="879807" y="143965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760EF0-022B-411C-8D5D-8A4FE69654D0}">
      <dsp:nvSpPr>
        <dsp:cNvPr id="0" name=""/>
        <dsp:cNvSpPr/>
      </dsp:nvSpPr>
      <dsp:spPr>
        <a:xfrm>
          <a:off x="384807" y="253109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Ransomware Trends</a:t>
          </a:r>
        </a:p>
      </dsp:txBody>
      <dsp:txXfrm>
        <a:off x="384807" y="2531099"/>
        <a:ext cx="1800000" cy="720000"/>
      </dsp:txXfrm>
    </dsp:sp>
    <dsp:sp modelId="{BEC959F9-8CE6-4429-A6EF-4D20A267FD2D}">
      <dsp:nvSpPr>
        <dsp:cNvPr id="0" name=""/>
        <dsp:cNvSpPr/>
      </dsp:nvSpPr>
      <dsp:spPr>
        <a:xfrm>
          <a:off x="2994807" y="1439653"/>
          <a:ext cx="810000" cy="810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B6E1B0-1613-455C-9A13-5C132F3E1CCE}">
      <dsp:nvSpPr>
        <dsp:cNvPr id="0" name=""/>
        <dsp:cNvSpPr/>
      </dsp:nvSpPr>
      <dsp:spPr>
        <a:xfrm>
          <a:off x="2499807" y="253109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How AV works</a:t>
          </a:r>
        </a:p>
      </dsp:txBody>
      <dsp:txXfrm>
        <a:off x="2499807" y="2531099"/>
        <a:ext cx="1800000" cy="720000"/>
      </dsp:txXfrm>
    </dsp:sp>
    <dsp:sp modelId="{F877CF5B-F48E-4AE2-830E-E1295FF1FCBA}">
      <dsp:nvSpPr>
        <dsp:cNvPr id="0" name=""/>
        <dsp:cNvSpPr/>
      </dsp:nvSpPr>
      <dsp:spPr>
        <a:xfrm>
          <a:off x="5109807" y="143965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3EDA40-A076-429E-BD1A-52876BEA35A4}">
      <dsp:nvSpPr>
        <dsp:cNvPr id="0" name=""/>
        <dsp:cNvSpPr/>
      </dsp:nvSpPr>
      <dsp:spPr>
        <a:xfrm>
          <a:off x="4614807" y="253109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Innovation Journey</a:t>
          </a:r>
        </a:p>
      </dsp:txBody>
      <dsp:txXfrm>
        <a:off x="4614807" y="2531099"/>
        <a:ext cx="1800000" cy="720000"/>
      </dsp:txXfrm>
    </dsp:sp>
    <dsp:sp modelId="{0E905F14-7E0B-4B25-B7F9-C4BBA95850B6}">
      <dsp:nvSpPr>
        <dsp:cNvPr id="0" name=""/>
        <dsp:cNvSpPr/>
      </dsp:nvSpPr>
      <dsp:spPr>
        <a:xfrm>
          <a:off x="7224807" y="143965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BB3A9A-E7B6-42EA-9AFA-23DE0B3439C0}">
      <dsp:nvSpPr>
        <dsp:cNvPr id="0" name=""/>
        <dsp:cNvSpPr/>
      </dsp:nvSpPr>
      <dsp:spPr>
        <a:xfrm>
          <a:off x="6729807" y="253109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Engineering a Rollback Remediation solutions</a:t>
          </a:r>
        </a:p>
      </dsp:txBody>
      <dsp:txXfrm>
        <a:off x="6729807" y="2531099"/>
        <a:ext cx="1800000" cy="720000"/>
      </dsp:txXfrm>
    </dsp:sp>
    <dsp:sp modelId="{513B9CB0-0A43-470C-876A-2FA95E304757}">
      <dsp:nvSpPr>
        <dsp:cNvPr id="0" name=""/>
        <dsp:cNvSpPr/>
      </dsp:nvSpPr>
      <dsp:spPr>
        <a:xfrm>
          <a:off x="9339807" y="1439653"/>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6D2750-34C5-4AED-A92A-0108A958167F}">
      <dsp:nvSpPr>
        <dsp:cNvPr id="0" name=""/>
        <dsp:cNvSpPr/>
      </dsp:nvSpPr>
      <dsp:spPr>
        <a:xfrm>
          <a:off x="8844807" y="253109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Further Innovation…</a:t>
          </a:r>
        </a:p>
      </dsp:txBody>
      <dsp:txXfrm>
        <a:off x="8844807" y="2531099"/>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6B3C4B-469C-46C6-97AE-5967B7CB7713}">
      <dsp:nvSpPr>
        <dsp:cNvPr id="0" name=""/>
        <dsp:cNvSpPr/>
      </dsp:nvSpPr>
      <dsp:spPr>
        <a:xfrm>
          <a:off x="0" y="0"/>
          <a:ext cx="2878416" cy="126988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F36DDF-BE7D-4533-BEFD-D05A6B3AF63B}">
      <dsp:nvSpPr>
        <dsp:cNvPr id="0" name=""/>
        <dsp:cNvSpPr/>
      </dsp:nvSpPr>
      <dsp:spPr>
        <a:xfrm>
          <a:off x="384139" y="287699"/>
          <a:ext cx="698435" cy="69843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08BB7F-4343-486F-9E4F-DDD4531189A7}">
      <dsp:nvSpPr>
        <dsp:cNvPr id="0" name=""/>
        <dsp:cNvSpPr/>
      </dsp:nvSpPr>
      <dsp:spPr>
        <a:xfrm>
          <a:off x="1466713" y="1976"/>
          <a:ext cx="1308666" cy="1350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927" tIns="142927" rIns="142927" bIns="142927" numCol="1" spcCol="1270" anchor="ctr" anchorCtr="0">
          <a:noAutofit/>
        </a:bodyPr>
        <a:lstStyle/>
        <a:p>
          <a:pPr marL="0" lvl="0" indent="0" algn="l" defTabSz="622300">
            <a:lnSpc>
              <a:spcPct val="100000"/>
            </a:lnSpc>
            <a:spcBef>
              <a:spcPct val="0"/>
            </a:spcBef>
            <a:spcAft>
              <a:spcPct val="35000"/>
            </a:spcAft>
            <a:buNone/>
          </a:pPr>
          <a:r>
            <a:rPr lang="en-US" sz="1400" kern="1200" dirty="0"/>
            <a:t>Mostly Finance (~10yrs)</a:t>
          </a:r>
        </a:p>
      </dsp:txBody>
      <dsp:txXfrm>
        <a:off x="1466713" y="1976"/>
        <a:ext cx="1308666" cy="1350490"/>
      </dsp:txXfrm>
    </dsp:sp>
    <dsp:sp modelId="{614347CE-4F18-4625-B804-294B99EB2E30}">
      <dsp:nvSpPr>
        <dsp:cNvPr id="0" name=""/>
        <dsp:cNvSpPr/>
      </dsp:nvSpPr>
      <dsp:spPr>
        <a:xfrm>
          <a:off x="0" y="1679857"/>
          <a:ext cx="2878416" cy="126988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4BAA41-F473-406E-BF18-22DAF60C3417}">
      <dsp:nvSpPr>
        <dsp:cNvPr id="0" name=""/>
        <dsp:cNvSpPr/>
      </dsp:nvSpPr>
      <dsp:spPr>
        <a:xfrm>
          <a:off x="384139" y="1965581"/>
          <a:ext cx="698435" cy="6984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B4AF1E-1A9C-4DC4-8319-8FE18B864710}">
      <dsp:nvSpPr>
        <dsp:cNvPr id="0" name=""/>
        <dsp:cNvSpPr/>
      </dsp:nvSpPr>
      <dsp:spPr>
        <a:xfrm>
          <a:off x="1466713" y="1679857"/>
          <a:ext cx="1308666" cy="1350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927" tIns="142927" rIns="142927" bIns="142927" numCol="1" spcCol="1270" anchor="ctr" anchorCtr="0">
          <a:noAutofit/>
        </a:bodyPr>
        <a:lstStyle/>
        <a:p>
          <a:pPr marL="0" lvl="0" indent="0" algn="l" defTabSz="622300">
            <a:lnSpc>
              <a:spcPct val="100000"/>
            </a:lnSpc>
            <a:spcBef>
              <a:spcPct val="0"/>
            </a:spcBef>
            <a:spcAft>
              <a:spcPct val="35000"/>
            </a:spcAft>
            <a:buNone/>
          </a:pPr>
          <a:r>
            <a:rPr lang="en-US" sz="1400" kern="1200" dirty="0"/>
            <a:t>Mostly Systems-Management (~15yrs)</a:t>
          </a:r>
        </a:p>
      </dsp:txBody>
      <dsp:txXfrm>
        <a:off x="1466713" y="1679857"/>
        <a:ext cx="1308666" cy="1350490"/>
      </dsp:txXfrm>
    </dsp:sp>
    <dsp:sp modelId="{3B5011B4-5CE5-46D6-8F08-C308D5DEC850}">
      <dsp:nvSpPr>
        <dsp:cNvPr id="0" name=""/>
        <dsp:cNvSpPr/>
      </dsp:nvSpPr>
      <dsp:spPr>
        <a:xfrm>
          <a:off x="0" y="3438529"/>
          <a:ext cx="2878416" cy="126988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876C0D-F1B6-43B8-A893-71DEB7FE5A8A}">
      <dsp:nvSpPr>
        <dsp:cNvPr id="0" name=""/>
        <dsp:cNvSpPr/>
      </dsp:nvSpPr>
      <dsp:spPr>
        <a:xfrm>
          <a:off x="384139" y="3643463"/>
          <a:ext cx="698435" cy="6984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F7672D-047C-41F2-B9BD-5854E9F4098F}">
      <dsp:nvSpPr>
        <dsp:cNvPr id="0" name=""/>
        <dsp:cNvSpPr/>
      </dsp:nvSpPr>
      <dsp:spPr>
        <a:xfrm>
          <a:off x="1466713" y="3357739"/>
          <a:ext cx="1308666" cy="1350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927" tIns="142927" rIns="142927" bIns="142927" numCol="1" spcCol="1270" anchor="ctr" anchorCtr="0">
          <a:noAutofit/>
        </a:bodyPr>
        <a:lstStyle/>
        <a:p>
          <a:pPr marL="0" lvl="0" indent="0" algn="l" defTabSz="622300">
            <a:lnSpc>
              <a:spcPct val="100000"/>
            </a:lnSpc>
            <a:spcBef>
              <a:spcPct val="0"/>
            </a:spcBef>
            <a:spcAft>
              <a:spcPct val="35000"/>
            </a:spcAft>
            <a:buNone/>
          </a:pPr>
          <a:r>
            <a:rPr lang="en-US" sz="1400" kern="1200" dirty="0"/>
            <a:t>Security </a:t>
          </a:r>
        </a:p>
        <a:p>
          <a:pPr marL="0" lvl="0" indent="0" algn="l" defTabSz="622300">
            <a:lnSpc>
              <a:spcPct val="100000"/>
            </a:lnSpc>
            <a:spcBef>
              <a:spcPct val="0"/>
            </a:spcBef>
            <a:spcAft>
              <a:spcPct val="35000"/>
            </a:spcAft>
            <a:buNone/>
          </a:pPr>
          <a:r>
            <a:rPr lang="en-US" sz="1400" kern="1200" dirty="0"/>
            <a:t>(&gt;8 </a:t>
          </a:r>
          <a:r>
            <a:rPr lang="en-US" sz="1400" kern="1200" dirty="0" err="1"/>
            <a:t>yrs</a:t>
          </a:r>
          <a:r>
            <a:rPr lang="en-US" sz="1400" kern="1200" dirty="0"/>
            <a:t>)</a:t>
          </a:r>
        </a:p>
      </dsp:txBody>
      <dsp:txXfrm>
        <a:off x="1466713" y="3357739"/>
        <a:ext cx="1308666" cy="135049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67541-1831-4F1A-A4D3-4DDA68C96581}">
      <dsp:nvSpPr>
        <dsp:cNvPr id="0" name=""/>
        <dsp:cNvSpPr/>
      </dsp:nvSpPr>
      <dsp:spPr>
        <a:xfrm>
          <a:off x="975923" y="625334"/>
          <a:ext cx="1458980" cy="14589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91AB77-028F-4B23-8199-070D3232CD56}">
      <dsp:nvSpPr>
        <dsp:cNvPr id="0" name=""/>
        <dsp:cNvSpPr/>
      </dsp:nvSpPr>
      <dsp:spPr>
        <a:xfrm>
          <a:off x="84324" y="2468946"/>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cap="none" baseline="0"/>
            <a:t>Deep Monitor ‘Greyware’</a:t>
          </a:r>
        </a:p>
      </dsp:txBody>
      <dsp:txXfrm>
        <a:off x="84324" y="2468946"/>
        <a:ext cx="3242179" cy="720000"/>
      </dsp:txXfrm>
    </dsp:sp>
    <dsp:sp modelId="{3FCAF8E4-19BC-4BF9-BCFB-57958A839BD1}">
      <dsp:nvSpPr>
        <dsp:cNvPr id="0" name=""/>
        <dsp:cNvSpPr/>
      </dsp:nvSpPr>
      <dsp:spPr>
        <a:xfrm>
          <a:off x="4785484" y="625334"/>
          <a:ext cx="1458980" cy="14589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5733664-CF1C-40D3-8881-54C04DA7B970}">
      <dsp:nvSpPr>
        <dsp:cNvPr id="0" name=""/>
        <dsp:cNvSpPr/>
      </dsp:nvSpPr>
      <dsp:spPr>
        <a:xfrm>
          <a:off x="3893885" y="2468946"/>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cap="none" baseline="0"/>
            <a:t>Track low-level operation of Malware AND Goodware</a:t>
          </a:r>
        </a:p>
      </dsp:txBody>
      <dsp:txXfrm>
        <a:off x="3893885" y="2468946"/>
        <a:ext cx="3242179" cy="720000"/>
      </dsp:txXfrm>
    </dsp:sp>
    <dsp:sp modelId="{8BC191ED-22DB-4579-9668-8884BD8D45FA}">
      <dsp:nvSpPr>
        <dsp:cNvPr id="0" name=""/>
        <dsp:cNvSpPr/>
      </dsp:nvSpPr>
      <dsp:spPr>
        <a:xfrm>
          <a:off x="8595045" y="625334"/>
          <a:ext cx="1458980" cy="14589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CDE579B-4114-447C-B637-D577EDA7605B}">
      <dsp:nvSpPr>
        <dsp:cNvPr id="0" name=""/>
        <dsp:cNvSpPr/>
      </dsp:nvSpPr>
      <dsp:spPr>
        <a:xfrm>
          <a:off x="7703446" y="2468946"/>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cap="none" baseline="0"/>
            <a:t>Big Data </a:t>
          </a:r>
          <a:r>
            <a:rPr lang="en-US" sz="2200" kern="1200" cap="none" baseline="0">
              <a:sym typeface="Wingdings" panose="05000000000000000000" pitchFamily="2" charset="2"/>
            </a:rPr>
            <a:t></a:t>
          </a:r>
          <a:r>
            <a:rPr lang="en-US" sz="2200" kern="1200" cap="none" baseline="0"/>
            <a:t> Machine Learning </a:t>
          </a:r>
          <a:r>
            <a:rPr lang="en-US" sz="2200" kern="1200" cap="none" baseline="0">
              <a:sym typeface="Wingdings" panose="05000000000000000000" pitchFamily="2" charset="2"/>
            </a:rPr>
            <a:t> AI</a:t>
          </a:r>
          <a:endParaRPr lang="en-US" sz="2200" kern="1200" cap="none" baseline="0"/>
        </a:p>
      </dsp:txBody>
      <dsp:txXfrm>
        <a:off x="7703446" y="2468946"/>
        <a:ext cx="3242179" cy="7200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496ACF-704F-404C-9DDA-47ADCE94C734}">
      <dsp:nvSpPr>
        <dsp:cNvPr id="0" name=""/>
        <dsp:cNvSpPr/>
      </dsp:nvSpPr>
      <dsp:spPr>
        <a:xfrm>
          <a:off x="4042" y="1185714"/>
          <a:ext cx="1904523" cy="190452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4F3A20-C09A-42B9-85A3-0937E0FC80CA}">
      <dsp:nvSpPr>
        <dsp:cNvPr id="0" name=""/>
        <dsp:cNvSpPr/>
      </dsp:nvSpPr>
      <dsp:spPr>
        <a:xfrm>
          <a:off x="314081" y="2328428"/>
          <a:ext cx="1904523" cy="1904523"/>
        </a:xfrm>
        <a:prstGeom prst="roundRect">
          <a:avLst>
            <a:gd name="adj" fmla="val 10000"/>
          </a:avLst>
        </a:prstGeom>
        <a:solidFill>
          <a:srgbClr val="C00000"/>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Detect Malware </a:t>
          </a:r>
          <a:r>
            <a:rPr lang="en-US" sz="2400" kern="1200" dirty="0">
              <a:sym typeface="Wingdings" panose="05000000000000000000" pitchFamily="2" charset="2"/>
            </a:rPr>
            <a:t>Terminate Process</a:t>
          </a:r>
          <a:endParaRPr lang="en-IE" sz="2400" kern="1200" dirty="0"/>
        </a:p>
      </dsp:txBody>
      <dsp:txXfrm>
        <a:off x="369863" y="2384210"/>
        <a:ext cx="1792959" cy="1792959"/>
      </dsp:txXfrm>
    </dsp:sp>
    <dsp:sp modelId="{67FCB4E8-9516-4CF4-BA73-751275B82D5A}">
      <dsp:nvSpPr>
        <dsp:cNvPr id="0" name=""/>
        <dsp:cNvSpPr/>
      </dsp:nvSpPr>
      <dsp:spPr>
        <a:xfrm>
          <a:off x="2275419" y="1909161"/>
          <a:ext cx="366853"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E" sz="1900" kern="1200"/>
        </a:p>
      </dsp:txBody>
      <dsp:txXfrm>
        <a:off x="2275419" y="2000687"/>
        <a:ext cx="256797" cy="274578"/>
      </dsp:txXfrm>
    </dsp:sp>
    <dsp:sp modelId="{FACC10A0-9B17-4E87-9A45-1189734B08E8}">
      <dsp:nvSpPr>
        <dsp:cNvPr id="0" name=""/>
        <dsp:cNvSpPr/>
      </dsp:nvSpPr>
      <dsp:spPr>
        <a:xfrm>
          <a:off x="2956718" y="1185714"/>
          <a:ext cx="1904523" cy="1904523"/>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287402-9997-4486-9A07-A566E86E3F2A}">
      <dsp:nvSpPr>
        <dsp:cNvPr id="0" name=""/>
        <dsp:cNvSpPr/>
      </dsp:nvSpPr>
      <dsp:spPr>
        <a:xfrm>
          <a:off x="3266757" y="2328428"/>
          <a:ext cx="1904523" cy="1904523"/>
        </a:xfrm>
        <a:prstGeom prst="roundRect">
          <a:avLst>
            <a:gd name="adj" fmla="val 1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Move Binary File to Quarantine</a:t>
          </a:r>
        </a:p>
      </dsp:txBody>
      <dsp:txXfrm>
        <a:off x="3322539" y="2384210"/>
        <a:ext cx="1792959" cy="1792959"/>
      </dsp:txXfrm>
    </dsp:sp>
    <dsp:sp modelId="{1868D55B-7594-4743-9FD5-22C7857C767F}">
      <dsp:nvSpPr>
        <dsp:cNvPr id="0" name=""/>
        <dsp:cNvSpPr/>
      </dsp:nvSpPr>
      <dsp:spPr>
        <a:xfrm>
          <a:off x="5228095" y="1909161"/>
          <a:ext cx="366853"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E" sz="1900" kern="1200"/>
        </a:p>
      </dsp:txBody>
      <dsp:txXfrm>
        <a:off x="5228095" y="2000687"/>
        <a:ext cx="256797" cy="274578"/>
      </dsp:txXfrm>
    </dsp:sp>
    <dsp:sp modelId="{36FB01F1-72FC-4008-8835-187181E88852}">
      <dsp:nvSpPr>
        <dsp:cNvPr id="0" name=""/>
        <dsp:cNvSpPr/>
      </dsp:nvSpPr>
      <dsp:spPr>
        <a:xfrm>
          <a:off x="5909394" y="1185714"/>
          <a:ext cx="1904523" cy="1904523"/>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189F48-BA05-48BB-ADE6-1BD0B0ACF168}">
      <dsp:nvSpPr>
        <dsp:cNvPr id="0" name=""/>
        <dsp:cNvSpPr/>
      </dsp:nvSpPr>
      <dsp:spPr>
        <a:xfrm>
          <a:off x="6219433" y="2328428"/>
          <a:ext cx="1904523" cy="1904523"/>
        </a:xfrm>
        <a:prstGeom prst="roundRect">
          <a:avLst>
            <a:gd name="adj" fmla="val 10000"/>
          </a:avLst>
        </a:prstGeom>
        <a:solidFill>
          <a:srgbClr val="00B050"/>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ym typeface="Wingdings" panose="05000000000000000000" pitchFamily="2" charset="2"/>
            </a:rPr>
            <a:t>No Further Threat</a:t>
          </a:r>
          <a:endParaRPr lang="en-IE" sz="2400" kern="1200" dirty="0"/>
        </a:p>
      </dsp:txBody>
      <dsp:txXfrm>
        <a:off x="6275215" y="2384210"/>
        <a:ext cx="1792959" cy="17929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027CD-BB59-4066-AD50-7FF7A679B5AE}">
      <dsp:nvSpPr>
        <dsp:cNvPr id="0" name=""/>
        <dsp:cNvSpPr/>
      </dsp:nvSpPr>
      <dsp:spPr>
        <a:xfrm>
          <a:off x="1409448" y="-5909"/>
          <a:ext cx="5517382" cy="5517382"/>
        </a:xfrm>
        <a:prstGeom prst="circularArrow">
          <a:avLst>
            <a:gd name="adj1" fmla="val 5274"/>
            <a:gd name="adj2" fmla="val 312630"/>
            <a:gd name="adj3" fmla="val 14225872"/>
            <a:gd name="adj4" fmla="val 17128340"/>
            <a:gd name="adj5" fmla="val 5477"/>
          </a:avLst>
        </a:prstGeom>
        <a:solidFill>
          <a:schemeClr val="accent2">
            <a:tint val="40000"/>
            <a:hueOff val="0"/>
            <a:satOff val="0"/>
            <a:lumOff val="0"/>
            <a:alphaOff val="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D862D4A4-0C58-4BB4-9F13-5FC6514D156C}">
      <dsp:nvSpPr>
        <dsp:cNvPr id="0" name=""/>
        <dsp:cNvSpPr/>
      </dsp:nvSpPr>
      <dsp:spPr>
        <a:xfrm>
          <a:off x="3117964" y="777"/>
          <a:ext cx="2100351" cy="1050175"/>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Context &amp; Background</a:t>
          </a:r>
        </a:p>
        <a:p>
          <a:pPr marL="114300" lvl="1" indent="-114300" algn="l" defTabSz="533400">
            <a:lnSpc>
              <a:spcPct val="90000"/>
            </a:lnSpc>
            <a:spcBef>
              <a:spcPct val="0"/>
            </a:spcBef>
            <a:spcAft>
              <a:spcPct val="15000"/>
            </a:spcAft>
            <a:buChar char="•"/>
          </a:pPr>
          <a:r>
            <a:rPr lang="en-US" sz="1200" kern="1200" dirty="0"/>
            <a:t>Ransomware trends.</a:t>
          </a:r>
        </a:p>
      </dsp:txBody>
      <dsp:txXfrm>
        <a:off x="3169229" y="52042"/>
        <a:ext cx="1997821" cy="947645"/>
      </dsp:txXfrm>
    </dsp:sp>
    <dsp:sp modelId="{E63E550E-6EEE-4344-A5BA-AE9231D9A34D}">
      <dsp:nvSpPr>
        <dsp:cNvPr id="0" name=""/>
        <dsp:cNvSpPr/>
      </dsp:nvSpPr>
      <dsp:spPr>
        <a:xfrm>
          <a:off x="5056379" y="1119922"/>
          <a:ext cx="2100351" cy="1050175"/>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Endpoint Protection</a:t>
          </a:r>
        </a:p>
        <a:p>
          <a:pPr marL="114300" lvl="1" indent="-114300" algn="l" defTabSz="533400">
            <a:lnSpc>
              <a:spcPct val="90000"/>
            </a:lnSpc>
            <a:spcBef>
              <a:spcPct val="0"/>
            </a:spcBef>
            <a:spcAft>
              <a:spcPct val="15000"/>
            </a:spcAft>
            <a:buChar char="•"/>
          </a:pPr>
          <a:r>
            <a:rPr lang="en-US" sz="1200" kern="1200"/>
            <a:t>How </a:t>
          </a:r>
          <a:r>
            <a:rPr lang="en-US" sz="1200" kern="1200" dirty="0"/>
            <a:t>AV works</a:t>
          </a:r>
        </a:p>
        <a:p>
          <a:pPr marL="114300" lvl="1" indent="-114300" algn="l" defTabSz="533400">
            <a:lnSpc>
              <a:spcPct val="90000"/>
            </a:lnSpc>
            <a:spcBef>
              <a:spcPct val="0"/>
            </a:spcBef>
            <a:spcAft>
              <a:spcPct val="15000"/>
            </a:spcAft>
            <a:buChar char="•"/>
          </a:pPr>
          <a:r>
            <a:rPr lang="en-US" sz="1200" kern="1200" dirty="0" err="1"/>
            <a:t>Behavioural</a:t>
          </a:r>
          <a:r>
            <a:rPr lang="en-US" sz="1200" kern="1200" dirty="0"/>
            <a:t> Analysis</a:t>
          </a:r>
        </a:p>
      </dsp:txBody>
      <dsp:txXfrm>
        <a:off x="5107644" y="1171187"/>
        <a:ext cx="1997821" cy="947645"/>
      </dsp:txXfrm>
    </dsp:sp>
    <dsp:sp modelId="{ACB82BB8-A882-425F-88D2-47E8768FD599}">
      <dsp:nvSpPr>
        <dsp:cNvPr id="0" name=""/>
        <dsp:cNvSpPr/>
      </dsp:nvSpPr>
      <dsp:spPr>
        <a:xfrm>
          <a:off x="5056379" y="3358211"/>
          <a:ext cx="2100351" cy="1050175"/>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Innovation</a:t>
          </a:r>
        </a:p>
        <a:p>
          <a:pPr marL="114300" lvl="1" indent="-114300" algn="l" defTabSz="533400">
            <a:lnSpc>
              <a:spcPct val="90000"/>
            </a:lnSpc>
            <a:spcBef>
              <a:spcPct val="0"/>
            </a:spcBef>
            <a:spcAft>
              <a:spcPct val="15000"/>
            </a:spcAft>
            <a:buChar char="•"/>
          </a:pPr>
          <a:r>
            <a:rPr lang="en-US" sz="1200" kern="1200" dirty="0"/>
            <a:t>Determining a strategy</a:t>
          </a:r>
        </a:p>
        <a:p>
          <a:pPr marL="114300" lvl="1" indent="-114300" algn="l" defTabSz="533400">
            <a:lnSpc>
              <a:spcPct val="90000"/>
            </a:lnSpc>
            <a:spcBef>
              <a:spcPct val="0"/>
            </a:spcBef>
            <a:spcAft>
              <a:spcPct val="15000"/>
            </a:spcAft>
            <a:buChar char="•"/>
          </a:pPr>
          <a:r>
            <a:rPr lang="en-US" sz="1200" kern="1200" dirty="0"/>
            <a:t>Understanding the drivers</a:t>
          </a:r>
        </a:p>
        <a:p>
          <a:pPr marL="114300" lvl="1" indent="-114300" algn="l" defTabSz="533400">
            <a:lnSpc>
              <a:spcPct val="90000"/>
            </a:lnSpc>
            <a:spcBef>
              <a:spcPct val="0"/>
            </a:spcBef>
            <a:spcAft>
              <a:spcPct val="15000"/>
            </a:spcAft>
            <a:buChar char="•"/>
          </a:pPr>
          <a:r>
            <a:rPr lang="en-US" sz="1200" kern="1200" dirty="0"/>
            <a:t>Options considered</a:t>
          </a:r>
        </a:p>
      </dsp:txBody>
      <dsp:txXfrm>
        <a:off x="5107644" y="3409476"/>
        <a:ext cx="1997821" cy="947645"/>
      </dsp:txXfrm>
    </dsp:sp>
    <dsp:sp modelId="{B731E71F-3E60-4A6E-8EC3-22A9DA8DCF3C}">
      <dsp:nvSpPr>
        <dsp:cNvPr id="0" name=""/>
        <dsp:cNvSpPr/>
      </dsp:nvSpPr>
      <dsp:spPr>
        <a:xfrm>
          <a:off x="3117964" y="4477356"/>
          <a:ext cx="2100351" cy="1050175"/>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Rollback Remediation</a:t>
          </a:r>
        </a:p>
        <a:p>
          <a:pPr marL="114300" lvl="1" indent="-114300" algn="l" defTabSz="533400">
            <a:lnSpc>
              <a:spcPct val="90000"/>
            </a:lnSpc>
            <a:spcBef>
              <a:spcPct val="0"/>
            </a:spcBef>
            <a:spcAft>
              <a:spcPct val="15000"/>
            </a:spcAft>
            <a:buChar char="•"/>
          </a:pPr>
          <a:r>
            <a:rPr lang="en-US" sz="1200" kern="1200" dirty="0"/>
            <a:t>Explore Mechanics</a:t>
          </a:r>
        </a:p>
        <a:p>
          <a:pPr marL="114300" lvl="1" indent="-114300" algn="l" defTabSz="533400">
            <a:lnSpc>
              <a:spcPct val="90000"/>
            </a:lnSpc>
            <a:spcBef>
              <a:spcPct val="0"/>
            </a:spcBef>
            <a:spcAft>
              <a:spcPct val="15000"/>
            </a:spcAft>
            <a:buChar char="•"/>
          </a:pPr>
          <a:r>
            <a:rPr lang="en-US" sz="1200" kern="1200" dirty="0"/>
            <a:t>Lateral Movement</a:t>
          </a:r>
        </a:p>
      </dsp:txBody>
      <dsp:txXfrm>
        <a:off x="3169229" y="4528621"/>
        <a:ext cx="1997821" cy="947645"/>
      </dsp:txXfrm>
    </dsp:sp>
    <dsp:sp modelId="{9AC2066F-DFE7-49A1-ADD6-8D3215C6F0A7}">
      <dsp:nvSpPr>
        <dsp:cNvPr id="0" name=""/>
        <dsp:cNvSpPr/>
      </dsp:nvSpPr>
      <dsp:spPr>
        <a:xfrm>
          <a:off x="1179548" y="3358211"/>
          <a:ext cx="2100351" cy="1050175"/>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Engineering</a:t>
          </a:r>
        </a:p>
        <a:p>
          <a:pPr marL="114300" lvl="1" indent="-114300" algn="l" defTabSz="533400">
            <a:lnSpc>
              <a:spcPct val="90000"/>
            </a:lnSpc>
            <a:spcBef>
              <a:spcPct val="0"/>
            </a:spcBef>
            <a:spcAft>
              <a:spcPct val="15000"/>
            </a:spcAft>
            <a:buChar char="•"/>
          </a:pPr>
          <a:r>
            <a:rPr lang="en-US" sz="1200" kern="1200" dirty="0"/>
            <a:t>Agile Practices</a:t>
          </a:r>
        </a:p>
        <a:p>
          <a:pPr marL="114300" lvl="1" indent="-114300" algn="l" defTabSz="533400">
            <a:lnSpc>
              <a:spcPct val="90000"/>
            </a:lnSpc>
            <a:spcBef>
              <a:spcPct val="0"/>
            </a:spcBef>
            <a:spcAft>
              <a:spcPct val="15000"/>
            </a:spcAft>
            <a:buChar char="•"/>
          </a:pPr>
          <a:r>
            <a:rPr lang="en-US" sz="1200" kern="1200" dirty="0"/>
            <a:t>Performance Engineering</a:t>
          </a:r>
        </a:p>
      </dsp:txBody>
      <dsp:txXfrm>
        <a:off x="1230813" y="3409476"/>
        <a:ext cx="1997821" cy="947645"/>
      </dsp:txXfrm>
    </dsp:sp>
    <dsp:sp modelId="{6B1B4B75-3ED8-428B-8337-C6573442D4EA}">
      <dsp:nvSpPr>
        <dsp:cNvPr id="0" name=""/>
        <dsp:cNvSpPr/>
      </dsp:nvSpPr>
      <dsp:spPr>
        <a:xfrm>
          <a:off x="1179548" y="1119922"/>
          <a:ext cx="2100351" cy="1050175"/>
        </a:xfrm>
        <a:prstGeom prst="roundRect">
          <a:avLst/>
        </a:prstGeom>
        <a:solidFill>
          <a:srgbClr val="00B0F0"/>
        </a:soli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Fileless </a:t>
          </a:r>
          <a:r>
            <a:rPr lang="en-US" sz="1600" kern="1200" dirty="0"/>
            <a:t>Remediation?</a:t>
          </a:r>
        </a:p>
        <a:p>
          <a:pPr marL="114300" lvl="1" indent="-114300" algn="l" defTabSz="533400">
            <a:lnSpc>
              <a:spcPct val="90000"/>
            </a:lnSpc>
            <a:spcBef>
              <a:spcPct val="0"/>
            </a:spcBef>
            <a:spcAft>
              <a:spcPct val="15000"/>
            </a:spcAft>
            <a:buChar char="•"/>
          </a:pPr>
          <a:r>
            <a:rPr lang="en-US" sz="1200" kern="1200" dirty="0"/>
            <a:t>Process Genealogy</a:t>
          </a:r>
        </a:p>
      </dsp:txBody>
      <dsp:txXfrm>
        <a:off x="1230813" y="1171187"/>
        <a:ext cx="1997821" cy="9476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1442643" y="844232"/>
          <a:ext cx="363378" cy="1945321"/>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2015</a:t>
          </a:r>
        </a:p>
      </dsp:txBody>
      <dsp:txXfrm rot="5400000">
        <a:off x="669411" y="1652943"/>
        <a:ext cx="1927582" cy="327900"/>
      </dsp:txXfrm>
    </dsp:sp>
    <dsp:sp modelId="{5A1B764B-0DC5-47CD-BDEA-9E67799496EC}">
      <dsp:nvSpPr>
        <dsp:cNvPr id="0" name=""/>
        <dsp:cNvSpPr/>
      </dsp:nvSpPr>
      <dsp:spPr>
        <a:xfrm>
          <a:off x="3231" y="0"/>
          <a:ext cx="3242202"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Anti-ransomware research</a:t>
          </a:r>
        </a:p>
      </dsp:txBody>
      <dsp:txXfrm>
        <a:off x="3231" y="0"/>
        <a:ext cx="3242202" cy="1271825"/>
      </dsp:txXfrm>
    </dsp:sp>
    <dsp:sp modelId="{122B38A3-0442-4747-820C-1F37877E2B0E}">
      <dsp:nvSpPr>
        <dsp:cNvPr id="0" name=""/>
        <dsp:cNvSpPr/>
      </dsp:nvSpPr>
      <dsp:spPr>
        <a:xfrm>
          <a:off x="1624332" y="1344501"/>
          <a:ext cx="0" cy="290702"/>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1587994" y="1271825"/>
          <a:ext cx="72675" cy="72675"/>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2596993" y="1635204"/>
          <a:ext cx="1945321" cy="363378"/>
        </a:xfrm>
        <a:prstGeom prst="rect">
          <a:avLst/>
        </a:prstGeom>
        <a:solidFill>
          <a:schemeClr val="accent1">
            <a:shade val="80000"/>
            <a:hueOff val="111548"/>
            <a:satOff val="-2264"/>
            <a:lumOff val="7669"/>
            <a:alphaOff val="0"/>
          </a:schemeClr>
        </a:solidFill>
        <a:ln w="22225" cap="rnd" cmpd="sng" algn="ctr">
          <a:solidFill>
            <a:schemeClr val="accent1">
              <a:shade val="80000"/>
              <a:hueOff val="111548"/>
              <a:satOff val="-2264"/>
              <a:lumOff val="766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2016</a:t>
          </a:r>
        </a:p>
      </dsp:txBody>
      <dsp:txXfrm>
        <a:off x="2596993" y="1635204"/>
        <a:ext cx="1945321" cy="363378"/>
      </dsp:txXfrm>
    </dsp:sp>
    <dsp:sp modelId="{DF65791B-462E-4589-B98D-F60587330CA8}">
      <dsp:nvSpPr>
        <dsp:cNvPr id="0" name=""/>
        <dsp:cNvSpPr/>
      </dsp:nvSpPr>
      <dsp:spPr>
        <a:xfrm>
          <a:off x="1948552" y="2361961"/>
          <a:ext cx="3242202"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dirty="0"/>
            <a:t>Engineering PoC</a:t>
          </a:r>
        </a:p>
      </dsp:txBody>
      <dsp:txXfrm>
        <a:off x="1948552" y="2361961"/>
        <a:ext cx="3242202" cy="1271825"/>
      </dsp:txXfrm>
    </dsp:sp>
    <dsp:sp modelId="{DBA410EB-5F61-4F46-92D9-C5B0AA59EE15}">
      <dsp:nvSpPr>
        <dsp:cNvPr id="0" name=""/>
        <dsp:cNvSpPr/>
      </dsp:nvSpPr>
      <dsp:spPr>
        <a:xfrm>
          <a:off x="3569653" y="1998582"/>
          <a:ext cx="0" cy="290702"/>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3533315" y="2289285"/>
          <a:ext cx="72675" cy="72675"/>
        </a:xfrm>
        <a:prstGeom prst="ellipse">
          <a:avLst/>
        </a:prstGeom>
        <a:solidFill>
          <a:schemeClr val="accent1">
            <a:shade val="80000"/>
            <a:hueOff val="111548"/>
            <a:satOff val="-2264"/>
            <a:lumOff val="766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6477B1-0179-4BC6-B5D3-59463107A7A1}">
      <dsp:nvSpPr>
        <dsp:cNvPr id="0" name=""/>
        <dsp:cNvSpPr/>
      </dsp:nvSpPr>
      <dsp:spPr>
        <a:xfrm>
          <a:off x="4542314" y="1635204"/>
          <a:ext cx="1945321" cy="363378"/>
        </a:xfrm>
        <a:prstGeom prst="rect">
          <a:avLst/>
        </a:prstGeom>
        <a:solidFill>
          <a:schemeClr val="accent1">
            <a:shade val="80000"/>
            <a:hueOff val="223096"/>
            <a:satOff val="-4529"/>
            <a:lumOff val="15339"/>
            <a:alphaOff val="0"/>
          </a:schemeClr>
        </a:solidFill>
        <a:ln w="22225" cap="rnd" cmpd="sng" algn="ctr">
          <a:solidFill>
            <a:schemeClr val="accent1">
              <a:shade val="80000"/>
              <a:hueOff val="223096"/>
              <a:satOff val="-4529"/>
              <a:lumOff val="15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2017</a:t>
          </a:r>
          <a:endParaRPr lang="en-US" sz="1100" kern="1200" dirty="0"/>
        </a:p>
      </dsp:txBody>
      <dsp:txXfrm>
        <a:off x="4542314" y="1635204"/>
        <a:ext cx="1945321" cy="363378"/>
      </dsp:txXfrm>
    </dsp:sp>
    <dsp:sp modelId="{5AB6DE54-C972-46CD-B009-5B1D7E587352}">
      <dsp:nvSpPr>
        <dsp:cNvPr id="0" name=""/>
        <dsp:cNvSpPr/>
      </dsp:nvSpPr>
      <dsp:spPr>
        <a:xfrm>
          <a:off x="3893873" y="0"/>
          <a:ext cx="3242202"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MVP complete</a:t>
          </a:r>
        </a:p>
      </dsp:txBody>
      <dsp:txXfrm>
        <a:off x="3893873" y="0"/>
        <a:ext cx="3242202" cy="1271825"/>
      </dsp:txXfrm>
    </dsp:sp>
    <dsp:sp modelId="{B2A3C891-BA09-4099-9666-0223E7B25090}">
      <dsp:nvSpPr>
        <dsp:cNvPr id="0" name=""/>
        <dsp:cNvSpPr/>
      </dsp:nvSpPr>
      <dsp:spPr>
        <a:xfrm>
          <a:off x="5514974" y="1344501"/>
          <a:ext cx="0" cy="290702"/>
        </a:xfrm>
        <a:prstGeom prst="line">
          <a:avLst/>
        </a:prstGeom>
        <a:noFill/>
        <a:ln w="12700" cap="rnd" cmpd="sng" algn="ctr">
          <a:solidFill>
            <a:schemeClr val="accent1">
              <a:shade val="90000"/>
              <a:hueOff val="178485"/>
              <a:satOff val="-3441"/>
              <a:lumOff val="11250"/>
              <a:alphaOff val="0"/>
            </a:schemeClr>
          </a:solidFill>
          <a:prstDash val="dash"/>
        </a:ln>
        <a:effectLst/>
      </dsp:spPr>
      <dsp:style>
        <a:lnRef idx="1">
          <a:scrgbClr r="0" g="0" b="0"/>
        </a:lnRef>
        <a:fillRef idx="0">
          <a:scrgbClr r="0" g="0" b="0"/>
        </a:fillRef>
        <a:effectRef idx="0">
          <a:scrgbClr r="0" g="0" b="0"/>
        </a:effectRef>
        <a:fontRef idx="minor"/>
      </dsp:style>
    </dsp:sp>
    <dsp:sp modelId="{FE6E5924-7203-4DE3-B54E-CDD462F1D9A5}">
      <dsp:nvSpPr>
        <dsp:cNvPr id="0" name=""/>
        <dsp:cNvSpPr/>
      </dsp:nvSpPr>
      <dsp:spPr>
        <a:xfrm>
          <a:off x="5478637" y="1271825"/>
          <a:ext cx="72675" cy="72675"/>
        </a:xfrm>
        <a:prstGeom prst="ellipse">
          <a:avLst/>
        </a:prstGeom>
        <a:solidFill>
          <a:schemeClr val="accent1">
            <a:shade val="80000"/>
            <a:hueOff val="223096"/>
            <a:satOff val="-4529"/>
            <a:lumOff val="15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4DBE8D-BDB3-4B9B-BF6D-0D39B3B09D7E}">
      <dsp:nvSpPr>
        <dsp:cNvPr id="0" name=""/>
        <dsp:cNvSpPr/>
      </dsp:nvSpPr>
      <dsp:spPr>
        <a:xfrm>
          <a:off x="6487635" y="1635204"/>
          <a:ext cx="1945321" cy="363378"/>
        </a:xfrm>
        <a:prstGeom prst="rect">
          <a:avLst/>
        </a:prstGeom>
        <a:solidFill>
          <a:schemeClr val="accent1">
            <a:shade val="80000"/>
            <a:hueOff val="334644"/>
            <a:satOff val="-6793"/>
            <a:lumOff val="23008"/>
            <a:alphaOff val="0"/>
          </a:schemeClr>
        </a:solidFill>
        <a:ln w="22225" cap="rnd" cmpd="sng" algn="ctr">
          <a:solidFill>
            <a:schemeClr val="accent1">
              <a:shade val="80000"/>
              <a:hueOff val="334644"/>
              <a:satOff val="-6793"/>
              <a:lumOff val="2300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2018</a:t>
          </a:r>
        </a:p>
      </dsp:txBody>
      <dsp:txXfrm>
        <a:off x="6487635" y="1635204"/>
        <a:ext cx="1945321" cy="363378"/>
      </dsp:txXfrm>
    </dsp:sp>
    <dsp:sp modelId="{0EE5A25C-65F3-45C2-A433-9E25708B1BD0}">
      <dsp:nvSpPr>
        <dsp:cNvPr id="0" name=""/>
        <dsp:cNvSpPr/>
      </dsp:nvSpPr>
      <dsp:spPr>
        <a:xfrm>
          <a:off x="5839195" y="2361961"/>
          <a:ext cx="3242202"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dirty="0"/>
            <a:t>MVISION Endpoint</a:t>
          </a:r>
        </a:p>
      </dsp:txBody>
      <dsp:txXfrm>
        <a:off x="5839195" y="2361961"/>
        <a:ext cx="3242202" cy="1271825"/>
      </dsp:txXfrm>
    </dsp:sp>
    <dsp:sp modelId="{2877911B-AE79-43F4-B441-FAA50EE7AA3A}">
      <dsp:nvSpPr>
        <dsp:cNvPr id="0" name=""/>
        <dsp:cNvSpPr/>
      </dsp:nvSpPr>
      <dsp:spPr>
        <a:xfrm>
          <a:off x="7460296" y="1998582"/>
          <a:ext cx="0" cy="290702"/>
        </a:xfrm>
        <a:prstGeom prst="line">
          <a:avLst/>
        </a:prstGeom>
        <a:noFill/>
        <a:ln w="12700" cap="rnd" cmpd="sng" algn="ctr">
          <a:solidFill>
            <a:schemeClr val="accent1">
              <a:shade val="90000"/>
              <a:hueOff val="267727"/>
              <a:satOff val="-5161"/>
              <a:lumOff val="16874"/>
              <a:alphaOff val="0"/>
            </a:schemeClr>
          </a:solidFill>
          <a:prstDash val="dash"/>
        </a:ln>
        <a:effectLst/>
      </dsp:spPr>
      <dsp:style>
        <a:lnRef idx="1">
          <a:scrgbClr r="0" g="0" b="0"/>
        </a:lnRef>
        <a:fillRef idx="0">
          <a:scrgbClr r="0" g="0" b="0"/>
        </a:fillRef>
        <a:effectRef idx="0">
          <a:scrgbClr r="0" g="0" b="0"/>
        </a:effectRef>
        <a:fontRef idx="minor"/>
      </dsp:style>
    </dsp:sp>
    <dsp:sp modelId="{47170F7E-A5BD-4B58-988E-48464185F690}">
      <dsp:nvSpPr>
        <dsp:cNvPr id="0" name=""/>
        <dsp:cNvSpPr/>
      </dsp:nvSpPr>
      <dsp:spPr>
        <a:xfrm>
          <a:off x="7423958" y="2289285"/>
          <a:ext cx="72675" cy="72675"/>
        </a:xfrm>
        <a:prstGeom prst="ellipse">
          <a:avLst/>
        </a:prstGeom>
        <a:solidFill>
          <a:schemeClr val="accent1">
            <a:shade val="80000"/>
            <a:hueOff val="334644"/>
            <a:satOff val="-6793"/>
            <a:lumOff val="2300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345109-760E-4B3A-8F2E-0349130DA3CC}">
      <dsp:nvSpPr>
        <dsp:cNvPr id="0" name=""/>
        <dsp:cNvSpPr/>
      </dsp:nvSpPr>
      <dsp:spPr>
        <a:xfrm rot="5400000">
          <a:off x="9223928" y="844232"/>
          <a:ext cx="363378" cy="1945321"/>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2019</a:t>
          </a:r>
        </a:p>
      </dsp:txBody>
      <dsp:txXfrm rot="-5400000">
        <a:off x="8432957" y="1652943"/>
        <a:ext cx="1927582" cy="327900"/>
      </dsp:txXfrm>
    </dsp:sp>
    <dsp:sp modelId="{0BB0EA93-9425-462D-B5B9-5B3710FA6C01}">
      <dsp:nvSpPr>
        <dsp:cNvPr id="0" name=""/>
        <dsp:cNvSpPr/>
      </dsp:nvSpPr>
      <dsp:spPr>
        <a:xfrm>
          <a:off x="7784516" y="0"/>
          <a:ext cx="3242202"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ENS 10.7</a:t>
          </a:r>
        </a:p>
      </dsp:txBody>
      <dsp:txXfrm>
        <a:off x="7784516" y="0"/>
        <a:ext cx="3242202" cy="1271825"/>
      </dsp:txXfrm>
    </dsp:sp>
    <dsp:sp modelId="{255EC000-979C-4B7E-9D9C-2A311972930E}">
      <dsp:nvSpPr>
        <dsp:cNvPr id="0" name=""/>
        <dsp:cNvSpPr/>
      </dsp:nvSpPr>
      <dsp:spPr>
        <a:xfrm>
          <a:off x="9405617" y="1344501"/>
          <a:ext cx="0" cy="290702"/>
        </a:xfrm>
        <a:prstGeom prst="line">
          <a:avLst/>
        </a:prstGeom>
        <a:noFill/>
        <a:ln w="12700" cap="rnd" cmpd="sng" algn="ctr">
          <a:solidFill>
            <a:schemeClr val="accent1">
              <a:shade val="90000"/>
              <a:hueOff val="356969"/>
              <a:satOff val="-6882"/>
              <a:lumOff val="22499"/>
              <a:alphaOff val="0"/>
            </a:schemeClr>
          </a:solidFill>
          <a:prstDash val="dash"/>
        </a:ln>
        <a:effectLst/>
      </dsp:spPr>
      <dsp:style>
        <a:lnRef idx="1">
          <a:scrgbClr r="0" g="0" b="0"/>
        </a:lnRef>
        <a:fillRef idx="0">
          <a:scrgbClr r="0" g="0" b="0"/>
        </a:fillRef>
        <a:effectRef idx="0">
          <a:scrgbClr r="0" g="0" b="0"/>
        </a:effectRef>
        <a:fontRef idx="minor"/>
      </dsp:style>
    </dsp:sp>
    <dsp:sp modelId="{993CC5B6-1FC4-4365-8D5D-7BCF0C363421}">
      <dsp:nvSpPr>
        <dsp:cNvPr id="0" name=""/>
        <dsp:cNvSpPr/>
      </dsp:nvSpPr>
      <dsp:spPr>
        <a:xfrm>
          <a:off x="9369279" y="1271825"/>
          <a:ext cx="72675" cy="72675"/>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A7BAD2-D005-4174-B9C8-EDFFA3DBFA2E}">
      <dsp:nvSpPr>
        <dsp:cNvPr id="0" name=""/>
        <dsp:cNvSpPr/>
      </dsp:nvSpPr>
      <dsp:spPr>
        <a:xfrm>
          <a:off x="6697" y="1172587"/>
          <a:ext cx="1565785" cy="156578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B2D6B488-8D9B-4C54-A1C6-8D6F6583144D}">
      <dsp:nvSpPr>
        <dsp:cNvPr id="0" name=""/>
        <dsp:cNvSpPr/>
      </dsp:nvSpPr>
      <dsp:spPr>
        <a:xfrm>
          <a:off x="261592" y="2112059"/>
          <a:ext cx="1565785" cy="1565785"/>
        </a:xfrm>
        <a:prstGeom prst="roundRect">
          <a:avLst>
            <a:gd name="adj" fmla="val 10000"/>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Binary Started</a:t>
          </a:r>
        </a:p>
        <a:p>
          <a:pPr marL="57150" lvl="1" indent="-57150" algn="l" defTabSz="488950">
            <a:lnSpc>
              <a:spcPct val="90000"/>
            </a:lnSpc>
            <a:spcBef>
              <a:spcPct val="0"/>
            </a:spcBef>
            <a:spcAft>
              <a:spcPct val="15000"/>
            </a:spcAft>
            <a:buChar char="•"/>
          </a:pPr>
          <a:r>
            <a:rPr lang="en-US" sz="1100" kern="1200"/>
            <a:t>Startup Interrupted</a:t>
          </a:r>
        </a:p>
        <a:p>
          <a:pPr marL="57150" lvl="1" indent="-57150" algn="l" defTabSz="488950">
            <a:lnSpc>
              <a:spcPct val="90000"/>
            </a:lnSpc>
            <a:spcBef>
              <a:spcPct val="0"/>
            </a:spcBef>
            <a:spcAft>
              <a:spcPct val="15000"/>
            </a:spcAft>
            <a:buChar char="•"/>
          </a:pPr>
          <a:r>
            <a:rPr lang="en-US" sz="1100" kern="1200" dirty="0"/>
            <a:t>Embryonic Process</a:t>
          </a:r>
        </a:p>
      </dsp:txBody>
      <dsp:txXfrm>
        <a:off x="307452" y="2157919"/>
        <a:ext cx="1474065" cy="1474065"/>
      </dsp:txXfrm>
    </dsp:sp>
    <dsp:sp modelId="{2024CEAE-AF6F-4303-B5DA-4DD6012FC6F9}">
      <dsp:nvSpPr>
        <dsp:cNvPr id="0" name=""/>
        <dsp:cNvSpPr/>
      </dsp:nvSpPr>
      <dsp:spPr>
        <a:xfrm>
          <a:off x="1874088" y="1767362"/>
          <a:ext cx="301604" cy="3762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874088" y="1842609"/>
        <a:ext cx="211123" cy="225742"/>
      </dsp:txXfrm>
    </dsp:sp>
    <dsp:sp modelId="{2B218E0A-799C-4B57-B332-0167CA9AC0CD}">
      <dsp:nvSpPr>
        <dsp:cNvPr id="0" name=""/>
        <dsp:cNvSpPr/>
      </dsp:nvSpPr>
      <dsp:spPr>
        <a:xfrm>
          <a:off x="2434211" y="1172587"/>
          <a:ext cx="1565785" cy="1565785"/>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A0BEC2B3-08D5-43C4-9C65-D3B6068F6026}">
      <dsp:nvSpPr>
        <dsp:cNvPr id="0" name=""/>
        <dsp:cNvSpPr/>
      </dsp:nvSpPr>
      <dsp:spPr>
        <a:xfrm>
          <a:off x="2689107" y="2112059"/>
          <a:ext cx="1565785" cy="1565785"/>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Validate Trust</a:t>
          </a:r>
        </a:p>
        <a:p>
          <a:pPr marL="57150" lvl="1" indent="-57150" algn="l" defTabSz="488950">
            <a:lnSpc>
              <a:spcPct val="90000"/>
            </a:lnSpc>
            <a:spcBef>
              <a:spcPct val="0"/>
            </a:spcBef>
            <a:spcAft>
              <a:spcPct val="15000"/>
            </a:spcAft>
            <a:buChar char="•"/>
          </a:pPr>
          <a:r>
            <a:rPr lang="en-US" sz="1100" kern="1200" dirty="0"/>
            <a:t>Signed </a:t>
          </a:r>
          <a:r>
            <a:rPr lang="en-US" sz="1100" kern="1200" dirty="0">
              <a:sym typeface="Wingdings" panose="05000000000000000000" pitchFamily="2" charset="2"/>
            </a:rPr>
            <a:t></a:t>
          </a:r>
          <a:endParaRPr lang="en-US" sz="1100" kern="1200" dirty="0"/>
        </a:p>
        <a:p>
          <a:pPr marL="57150" lvl="1" indent="-57150" algn="l" defTabSz="488950">
            <a:lnSpc>
              <a:spcPct val="90000"/>
            </a:lnSpc>
            <a:spcBef>
              <a:spcPct val="0"/>
            </a:spcBef>
            <a:spcAft>
              <a:spcPct val="15000"/>
            </a:spcAft>
            <a:buChar char="•"/>
          </a:pPr>
          <a:r>
            <a:rPr lang="en-US" sz="1100" kern="1200" dirty="0"/>
            <a:t>Kernel-based</a:t>
          </a:r>
        </a:p>
        <a:p>
          <a:pPr marL="57150" lvl="1" indent="-57150" algn="l" defTabSz="488950">
            <a:lnSpc>
              <a:spcPct val="90000"/>
            </a:lnSpc>
            <a:spcBef>
              <a:spcPct val="0"/>
            </a:spcBef>
            <a:spcAft>
              <a:spcPct val="15000"/>
            </a:spcAft>
            <a:buChar char="•"/>
          </a:pPr>
          <a:r>
            <a:rPr lang="en-US" sz="1100" kern="1200" dirty="0"/>
            <a:t>Calculate File Hash</a:t>
          </a:r>
        </a:p>
        <a:p>
          <a:pPr marL="57150" lvl="1" indent="-57150" algn="l" defTabSz="488950">
            <a:lnSpc>
              <a:spcPct val="90000"/>
            </a:lnSpc>
            <a:spcBef>
              <a:spcPct val="0"/>
            </a:spcBef>
            <a:spcAft>
              <a:spcPct val="15000"/>
            </a:spcAft>
            <a:buChar char="•"/>
          </a:pPr>
          <a:r>
            <a:rPr lang="en-US" sz="1100" kern="1200" dirty="0"/>
            <a:t>Check signature</a:t>
          </a:r>
        </a:p>
        <a:p>
          <a:pPr marL="114300" lvl="2" indent="-57150" algn="l" defTabSz="488950">
            <a:lnSpc>
              <a:spcPct val="90000"/>
            </a:lnSpc>
            <a:spcBef>
              <a:spcPct val="0"/>
            </a:spcBef>
            <a:spcAft>
              <a:spcPct val="15000"/>
            </a:spcAft>
            <a:buChar char="•"/>
          </a:pPr>
          <a:r>
            <a:rPr lang="en-US" sz="1100" kern="1200" dirty="0"/>
            <a:t>Known Good/Bad</a:t>
          </a:r>
        </a:p>
      </dsp:txBody>
      <dsp:txXfrm>
        <a:off x="2734967" y="2157919"/>
        <a:ext cx="1474065" cy="1474065"/>
      </dsp:txXfrm>
    </dsp:sp>
    <dsp:sp modelId="{F8DF98DF-FD75-4DF4-978A-00F8328918C7}">
      <dsp:nvSpPr>
        <dsp:cNvPr id="0" name=""/>
        <dsp:cNvSpPr/>
      </dsp:nvSpPr>
      <dsp:spPr>
        <a:xfrm>
          <a:off x="4301602" y="1767362"/>
          <a:ext cx="301604" cy="3762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E" sz="1100" kern="1200"/>
        </a:p>
      </dsp:txBody>
      <dsp:txXfrm>
        <a:off x="4301602" y="1842609"/>
        <a:ext cx="211123" cy="225742"/>
      </dsp:txXfrm>
    </dsp:sp>
    <dsp:sp modelId="{277F4218-72B0-497C-B73F-100E701416EE}">
      <dsp:nvSpPr>
        <dsp:cNvPr id="0" name=""/>
        <dsp:cNvSpPr/>
      </dsp:nvSpPr>
      <dsp:spPr>
        <a:xfrm>
          <a:off x="4861725" y="1172587"/>
          <a:ext cx="1565785" cy="1565785"/>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65860016-E672-4A5D-B553-613E90AE8242}">
      <dsp:nvSpPr>
        <dsp:cNvPr id="0" name=""/>
        <dsp:cNvSpPr/>
      </dsp:nvSpPr>
      <dsp:spPr>
        <a:xfrm>
          <a:off x="5116621" y="2112059"/>
          <a:ext cx="1565785" cy="1565785"/>
        </a:xfrm>
        <a:prstGeom prst="roundRect">
          <a:avLst>
            <a:gd name="adj" fmla="val 10000"/>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File &amp; Process Interrogated</a:t>
          </a:r>
        </a:p>
        <a:p>
          <a:pPr marL="57150" lvl="1" indent="-57150" algn="l" defTabSz="488950">
            <a:lnSpc>
              <a:spcPct val="90000"/>
            </a:lnSpc>
            <a:spcBef>
              <a:spcPct val="0"/>
            </a:spcBef>
            <a:spcAft>
              <a:spcPct val="15000"/>
            </a:spcAft>
            <a:buChar char="•"/>
          </a:pPr>
          <a:r>
            <a:rPr lang="en-US" sz="1100" kern="1200" dirty="0"/>
            <a:t>Certs</a:t>
          </a:r>
        </a:p>
        <a:p>
          <a:pPr marL="57150" lvl="1" indent="-57150" algn="l" defTabSz="488950">
            <a:lnSpc>
              <a:spcPct val="90000"/>
            </a:lnSpc>
            <a:spcBef>
              <a:spcPct val="0"/>
            </a:spcBef>
            <a:spcAft>
              <a:spcPct val="15000"/>
            </a:spcAft>
            <a:buChar char="•"/>
          </a:pPr>
          <a:r>
            <a:rPr lang="en-US" sz="1100" kern="1200" dirty="0"/>
            <a:t>Characteristics</a:t>
          </a:r>
        </a:p>
        <a:p>
          <a:pPr marL="57150" lvl="1" indent="-57150" algn="l" defTabSz="488950">
            <a:lnSpc>
              <a:spcPct val="90000"/>
            </a:lnSpc>
            <a:spcBef>
              <a:spcPct val="0"/>
            </a:spcBef>
            <a:spcAft>
              <a:spcPct val="15000"/>
            </a:spcAft>
            <a:buChar char="•"/>
          </a:pPr>
          <a:r>
            <a:rPr lang="en-US" sz="1100" kern="1200" dirty="0"/>
            <a:t>Patterns (Various Strategies)</a:t>
          </a:r>
        </a:p>
        <a:p>
          <a:pPr marL="57150" lvl="1" indent="-57150" algn="l" defTabSz="488950">
            <a:lnSpc>
              <a:spcPct val="90000"/>
            </a:lnSpc>
            <a:spcBef>
              <a:spcPct val="0"/>
            </a:spcBef>
            <a:spcAft>
              <a:spcPct val="15000"/>
            </a:spcAft>
            <a:buChar char="•"/>
          </a:pPr>
          <a:r>
            <a:rPr lang="en-US" sz="1100" kern="1200" dirty="0"/>
            <a:t>Apply Rules (Static*)</a:t>
          </a:r>
        </a:p>
      </dsp:txBody>
      <dsp:txXfrm>
        <a:off x="5162481" y="2157919"/>
        <a:ext cx="1474065" cy="1474065"/>
      </dsp:txXfrm>
    </dsp:sp>
    <dsp:sp modelId="{3D15FDF5-09CE-4F84-A3A0-3BECD43522CC}">
      <dsp:nvSpPr>
        <dsp:cNvPr id="0" name=""/>
        <dsp:cNvSpPr/>
      </dsp:nvSpPr>
      <dsp:spPr>
        <a:xfrm>
          <a:off x="6729116" y="1767362"/>
          <a:ext cx="301604" cy="3762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729116" y="1842609"/>
        <a:ext cx="211123" cy="225742"/>
      </dsp:txXfrm>
    </dsp:sp>
    <dsp:sp modelId="{30A9A11E-A3F8-494C-9F67-5018FBF7610F}">
      <dsp:nvSpPr>
        <dsp:cNvPr id="0" name=""/>
        <dsp:cNvSpPr/>
      </dsp:nvSpPr>
      <dsp:spPr>
        <a:xfrm>
          <a:off x="7289240" y="1172587"/>
          <a:ext cx="1565785" cy="1565785"/>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9E98DB18-67A4-4250-97B6-1B11600705CA}">
      <dsp:nvSpPr>
        <dsp:cNvPr id="0" name=""/>
        <dsp:cNvSpPr/>
      </dsp:nvSpPr>
      <dsp:spPr>
        <a:xfrm>
          <a:off x="7544135" y="2112059"/>
          <a:ext cx="1565785" cy="1565785"/>
        </a:xfrm>
        <a:prstGeom prst="roundRect">
          <a:avLst>
            <a:gd name="adj" fmla="val 10000"/>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Monitoring &amp; Tracing</a:t>
          </a:r>
        </a:p>
        <a:p>
          <a:pPr marL="57150" lvl="1" indent="-57150" algn="l" defTabSz="488950">
            <a:lnSpc>
              <a:spcPct val="90000"/>
            </a:lnSpc>
            <a:spcBef>
              <a:spcPct val="0"/>
            </a:spcBef>
            <a:spcAft>
              <a:spcPct val="15000"/>
            </a:spcAft>
            <a:buChar char="•"/>
          </a:pPr>
          <a:r>
            <a:rPr lang="en-US" sz="1100" kern="1200" dirty="0"/>
            <a:t>Process allowed to execute</a:t>
          </a:r>
        </a:p>
        <a:p>
          <a:pPr marL="57150" lvl="1" indent="-57150" algn="l" defTabSz="488950">
            <a:lnSpc>
              <a:spcPct val="90000"/>
            </a:lnSpc>
            <a:spcBef>
              <a:spcPct val="0"/>
            </a:spcBef>
            <a:spcAft>
              <a:spcPct val="15000"/>
            </a:spcAft>
            <a:buChar char="•"/>
          </a:pPr>
          <a:r>
            <a:rPr lang="en-US" sz="1100" kern="1200"/>
            <a:t>Process </a:t>
          </a:r>
          <a:r>
            <a:rPr lang="en-US" sz="1100" kern="1200" dirty="0"/>
            <a:t>Hooking (for self-protection)</a:t>
          </a:r>
        </a:p>
        <a:p>
          <a:pPr marL="57150" lvl="1" indent="-57150" algn="l" defTabSz="488950">
            <a:lnSpc>
              <a:spcPct val="90000"/>
            </a:lnSpc>
            <a:spcBef>
              <a:spcPct val="0"/>
            </a:spcBef>
            <a:spcAft>
              <a:spcPct val="15000"/>
            </a:spcAft>
            <a:buChar char="•"/>
          </a:pPr>
          <a:r>
            <a:rPr lang="en-US" sz="1100" kern="1200"/>
            <a:t>Process Injection (for monitoring)</a:t>
          </a:r>
        </a:p>
      </dsp:txBody>
      <dsp:txXfrm>
        <a:off x="7589995" y="2157919"/>
        <a:ext cx="1474065" cy="1474065"/>
      </dsp:txXfrm>
    </dsp:sp>
    <dsp:sp modelId="{357A42BB-2E38-4660-93D3-E1E84B10F210}">
      <dsp:nvSpPr>
        <dsp:cNvPr id="0" name=""/>
        <dsp:cNvSpPr/>
      </dsp:nvSpPr>
      <dsp:spPr>
        <a:xfrm>
          <a:off x="9156630" y="1767362"/>
          <a:ext cx="301604" cy="37623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E" sz="1100" kern="1200"/>
        </a:p>
      </dsp:txBody>
      <dsp:txXfrm>
        <a:off x="9156630" y="1842609"/>
        <a:ext cx="211123" cy="225742"/>
      </dsp:txXfrm>
    </dsp:sp>
    <dsp:sp modelId="{393DFD99-891E-4EF5-95EF-119670FBFD5F}">
      <dsp:nvSpPr>
        <dsp:cNvPr id="0" name=""/>
        <dsp:cNvSpPr/>
      </dsp:nvSpPr>
      <dsp:spPr>
        <a:xfrm>
          <a:off x="9716754" y="1172587"/>
          <a:ext cx="1565785" cy="1565785"/>
        </a:xfrm>
        <a:prstGeom prst="roundRect">
          <a:avLst>
            <a:gd name="adj" fmla="val 10000"/>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AD776DA-6380-432F-B403-E9CAE5CF6173}">
      <dsp:nvSpPr>
        <dsp:cNvPr id="0" name=""/>
        <dsp:cNvSpPr/>
      </dsp:nvSpPr>
      <dsp:spPr>
        <a:xfrm>
          <a:off x="9971649" y="2112059"/>
          <a:ext cx="1565785" cy="1565785"/>
        </a:xfrm>
        <a:prstGeom prst="roundRect">
          <a:avLst>
            <a:gd name="adj" fmla="val 10000"/>
          </a:avLst>
        </a:prstGeom>
        <a:solidFill>
          <a:schemeClr val="accent6">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Determination</a:t>
          </a:r>
        </a:p>
        <a:p>
          <a:pPr marL="57150" lvl="1" indent="-57150" algn="l" defTabSz="488950">
            <a:lnSpc>
              <a:spcPct val="90000"/>
            </a:lnSpc>
            <a:spcBef>
              <a:spcPct val="0"/>
            </a:spcBef>
            <a:spcAft>
              <a:spcPct val="15000"/>
            </a:spcAft>
            <a:buChar char="•"/>
          </a:pPr>
          <a:r>
            <a:rPr lang="en-US" sz="1100" kern="1200" dirty="0"/>
            <a:t>Rules Engine</a:t>
          </a:r>
        </a:p>
        <a:p>
          <a:pPr marL="57150" lvl="1" indent="-57150" algn="l" defTabSz="488950">
            <a:lnSpc>
              <a:spcPct val="90000"/>
            </a:lnSpc>
            <a:spcBef>
              <a:spcPct val="0"/>
            </a:spcBef>
            <a:spcAft>
              <a:spcPct val="15000"/>
            </a:spcAft>
            <a:buChar char="•"/>
          </a:pPr>
          <a:r>
            <a:rPr lang="en-US" sz="1100" kern="1200" dirty="0"/>
            <a:t>ML</a:t>
          </a:r>
        </a:p>
        <a:p>
          <a:pPr marL="57150" lvl="1" indent="-57150" algn="l" defTabSz="488950">
            <a:lnSpc>
              <a:spcPct val="90000"/>
            </a:lnSpc>
            <a:spcBef>
              <a:spcPct val="0"/>
            </a:spcBef>
            <a:spcAft>
              <a:spcPct val="15000"/>
            </a:spcAft>
            <a:buChar char="•"/>
          </a:pPr>
          <a:r>
            <a:rPr lang="en-US" sz="1100" kern="1200" dirty="0"/>
            <a:t>AI?</a:t>
          </a:r>
        </a:p>
        <a:p>
          <a:pPr marL="57150" lvl="1" indent="-57150" algn="l" defTabSz="488950">
            <a:lnSpc>
              <a:spcPct val="90000"/>
            </a:lnSpc>
            <a:spcBef>
              <a:spcPct val="0"/>
            </a:spcBef>
            <a:spcAft>
              <a:spcPct val="15000"/>
            </a:spcAft>
            <a:buChar char="•"/>
          </a:pPr>
          <a:r>
            <a:rPr lang="en-US" sz="1100" kern="1200" dirty="0"/>
            <a:t>Local/Remote Processing</a:t>
          </a:r>
        </a:p>
      </dsp:txBody>
      <dsp:txXfrm>
        <a:off x="10017509" y="2157919"/>
        <a:ext cx="1474065" cy="14740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E37D9F-C38F-4ACF-8895-834F5E67902A}">
      <dsp:nvSpPr>
        <dsp:cNvPr id="0" name=""/>
        <dsp:cNvSpPr/>
      </dsp:nvSpPr>
      <dsp:spPr>
        <a:xfrm>
          <a:off x="1072631" y="302049"/>
          <a:ext cx="1151718" cy="11517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84AF2B7-DA18-449D-9034-8687BD761FC0}">
      <dsp:nvSpPr>
        <dsp:cNvPr id="0" name=""/>
        <dsp:cNvSpPr/>
      </dsp:nvSpPr>
      <dsp:spPr>
        <a:xfrm>
          <a:off x="3178" y="1591806"/>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Prevention</a:t>
          </a:r>
        </a:p>
      </dsp:txBody>
      <dsp:txXfrm>
        <a:off x="3178" y="1591806"/>
        <a:ext cx="3290624" cy="493593"/>
      </dsp:txXfrm>
    </dsp:sp>
    <dsp:sp modelId="{957297F3-A4B8-4AFE-8C6F-3FB6DF2AED72}">
      <dsp:nvSpPr>
        <dsp:cNvPr id="0" name=""/>
        <dsp:cNvSpPr/>
      </dsp:nvSpPr>
      <dsp:spPr>
        <a:xfrm>
          <a:off x="3178" y="2149603"/>
          <a:ext cx="3290624" cy="1362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Block Malware</a:t>
          </a:r>
        </a:p>
        <a:p>
          <a:pPr marL="0" lvl="0" indent="0" algn="ctr" defTabSz="755650">
            <a:lnSpc>
              <a:spcPct val="90000"/>
            </a:lnSpc>
            <a:spcBef>
              <a:spcPct val="0"/>
            </a:spcBef>
            <a:spcAft>
              <a:spcPct val="35000"/>
            </a:spcAft>
            <a:buNone/>
          </a:pPr>
          <a:r>
            <a:rPr lang="en-US" sz="1700" kern="1200" dirty="0"/>
            <a:t>Zero-day Ransomware?</a:t>
          </a:r>
        </a:p>
        <a:p>
          <a:pPr marL="0" lvl="0" indent="0" algn="ctr" defTabSz="755650">
            <a:lnSpc>
              <a:spcPct val="90000"/>
            </a:lnSpc>
            <a:spcBef>
              <a:spcPct val="0"/>
            </a:spcBef>
            <a:spcAft>
              <a:spcPct val="35000"/>
            </a:spcAft>
            <a:buNone/>
          </a:pPr>
          <a:r>
            <a:rPr lang="en-US" sz="1700" kern="1200" dirty="0"/>
            <a:t>Polymorphic Malware?</a:t>
          </a:r>
        </a:p>
      </dsp:txBody>
      <dsp:txXfrm>
        <a:off x="3178" y="2149603"/>
        <a:ext cx="3290624" cy="1362628"/>
      </dsp:txXfrm>
    </dsp:sp>
    <dsp:sp modelId="{F73EC038-9B1B-482A-A8D0-74B671F8479E}">
      <dsp:nvSpPr>
        <dsp:cNvPr id="0" name=""/>
        <dsp:cNvSpPr/>
      </dsp:nvSpPr>
      <dsp:spPr>
        <a:xfrm>
          <a:off x="4939115" y="302049"/>
          <a:ext cx="1151718" cy="11517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9675E4-BF1A-49B7-B451-3D01A1584C75}">
      <dsp:nvSpPr>
        <dsp:cNvPr id="0" name=""/>
        <dsp:cNvSpPr/>
      </dsp:nvSpPr>
      <dsp:spPr>
        <a:xfrm>
          <a:off x="3869662" y="1591806"/>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Avoidance </a:t>
          </a:r>
        </a:p>
      </dsp:txBody>
      <dsp:txXfrm>
        <a:off x="3869662" y="1591806"/>
        <a:ext cx="3290624" cy="493593"/>
      </dsp:txXfrm>
    </dsp:sp>
    <dsp:sp modelId="{65EBBAF6-1D13-4C6C-8F4F-5FA2AE96576D}">
      <dsp:nvSpPr>
        <dsp:cNvPr id="0" name=""/>
        <dsp:cNvSpPr/>
      </dsp:nvSpPr>
      <dsp:spPr>
        <a:xfrm>
          <a:off x="3869662" y="2149603"/>
          <a:ext cx="3290624" cy="1362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Cloud Storage </a:t>
          </a:r>
        </a:p>
        <a:p>
          <a:pPr marL="0" lvl="0" indent="0" algn="ctr" defTabSz="755650">
            <a:lnSpc>
              <a:spcPct val="90000"/>
            </a:lnSpc>
            <a:spcBef>
              <a:spcPct val="0"/>
            </a:spcBef>
            <a:spcAft>
              <a:spcPct val="35000"/>
            </a:spcAft>
            <a:buNone/>
          </a:pPr>
          <a:r>
            <a:rPr lang="en-US" sz="1700" kern="1200" dirty="0"/>
            <a:t>(e.g. Microsoft OneDrive)</a:t>
          </a:r>
        </a:p>
        <a:p>
          <a:pPr marL="0" lvl="0" indent="0" algn="ctr" defTabSz="755650">
            <a:lnSpc>
              <a:spcPct val="90000"/>
            </a:lnSpc>
            <a:spcBef>
              <a:spcPct val="0"/>
            </a:spcBef>
            <a:spcAft>
              <a:spcPct val="35000"/>
            </a:spcAft>
            <a:buNone/>
          </a:pPr>
          <a:r>
            <a:rPr lang="en-US" sz="1700" kern="1200"/>
            <a:t>Minimize impact </a:t>
          </a:r>
          <a:r>
            <a:rPr lang="en-US" sz="1700" kern="1200">
              <a:sym typeface="Wingdings" panose="05000000000000000000" pitchFamily="2" charset="2"/>
            </a:rPr>
            <a:t></a:t>
          </a:r>
          <a:r>
            <a:rPr lang="en-US" sz="1700" kern="1200"/>
            <a:t> Restore to last known-good backup</a:t>
          </a:r>
        </a:p>
        <a:p>
          <a:pPr marL="0" lvl="0" indent="0" algn="ctr" defTabSz="755650">
            <a:lnSpc>
              <a:spcPct val="90000"/>
            </a:lnSpc>
            <a:spcBef>
              <a:spcPct val="0"/>
            </a:spcBef>
            <a:spcAft>
              <a:spcPct val="35000"/>
            </a:spcAft>
            <a:buNone/>
          </a:pPr>
          <a:r>
            <a:rPr lang="en-US" sz="1700" kern="1200"/>
            <a:t>Incur re-image cost &amp; effort</a:t>
          </a:r>
        </a:p>
      </dsp:txBody>
      <dsp:txXfrm>
        <a:off x="3869662" y="2149603"/>
        <a:ext cx="3290624" cy="1362628"/>
      </dsp:txXfrm>
    </dsp:sp>
    <dsp:sp modelId="{38B57DF8-EF59-4EE1-A400-42A80C874429}">
      <dsp:nvSpPr>
        <dsp:cNvPr id="0" name=""/>
        <dsp:cNvSpPr/>
      </dsp:nvSpPr>
      <dsp:spPr>
        <a:xfrm>
          <a:off x="8805600" y="302049"/>
          <a:ext cx="1151718" cy="11517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47F40E3-094B-4F85-B4BA-47FFAE661F71}">
      <dsp:nvSpPr>
        <dsp:cNvPr id="0" name=""/>
        <dsp:cNvSpPr/>
      </dsp:nvSpPr>
      <dsp:spPr>
        <a:xfrm>
          <a:off x="7736146" y="1591806"/>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Remediate</a:t>
          </a:r>
        </a:p>
      </dsp:txBody>
      <dsp:txXfrm>
        <a:off x="7736146" y="1591806"/>
        <a:ext cx="3290624" cy="493593"/>
      </dsp:txXfrm>
    </dsp:sp>
    <dsp:sp modelId="{B6545F5C-DBF4-4CEF-92F4-7BBF6780A2D7}">
      <dsp:nvSpPr>
        <dsp:cNvPr id="0" name=""/>
        <dsp:cNvSpPr/>
      </dsp:nvSpPr>
      <dsp:spPr>
        <a:xfrm>
          <a:off x="7736146" y="2149603"/>
          <a:ext cx="3290624" cy="1362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Restore Endpoint to previous known-good state</a:t>
          </a:r>
        </a:p>
      </dsp:txBody>
      <dsp:txXfrm>
        <a:off x="7736146" y="2149603"/>
        <a:ext cx="3290624" cy="13626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04BD0-B16D-4D4A-8F01-D5BB091F988D}">
      <dsp:nvSpPr>
        <dsp:cNvPr id="0" name=""/>
        <dsp:cNvSpPr/>
      </dsp:nvSpPr>
      <dsp:spPr>
        <a:xfrm>
          <a:off x="3426246" y="2146536"/>
          <a:ext cx="1530962" cy="1530962"/>
        </a:xfrm>
        <a:prstGeom prst="ellipse">
          <a:avLst/>
        </a:prstGeom>
        <a:solidFill>
          <a:srgbClr val="92D050"/>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Considerations</a:t>
          </a:r>
          <a:endParaRPr lang="en-IE" sz="1300" b="1" kern="1200" dirty="0"/>
        </a:p>
      </dsp:txBody>
      <dsp:txXfrm>
        <a:off x="3650450" y="2370740"/>
        <a:ext cx="1082554" cy="1082554"/>
      </dsp:txXfrm>
    </dsp:sp>
    <dsp:sp modelId="{5A2DDCBD-1EAD-43CF-938B-A3292E0F0226}">
      <dsp:nvSpPr>
        <dsp:cNvPr id="0" name=""/>
        <dsp:cNvSpPr/>
      </dsp:nvSpPr>
      <dsp:spPr>
        <a:xfrm rot="16200000">
          <a:off x="4029650" y="1589640"/>
          <a:ext cx="324153" cy="520527"/>
        </a:xfrm>
        <a:prstGeom prst="rightArrow">
          <a:avLst>
            <a:gd name="adj1" fmla="val 60000"/>
            <a:gd name="adj2" fmla="val 5000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E" sz="1100" kern="1200"/>
        </a:p>
      </dsp:txBody>
      <dsp:txXfrm>
        <a:off x="4078273" y="1742368"/>
        <a:ext cx="226907" cy="312317"/>
      </dsp:txXfrm>
    </dsp:sp>
    <dsp:sp modelId="{D96A6524-B209-474F-BF4E-63B25247F003}">
      <dsp:nvSpPr>
        <dsp:cNvPr id="0" name=""/>
        <dsp:cNvSpPr/>
      </dsp:nvSpPr>
      <dsp:spPr>
        <a:xfrm>
          <a:off x="3426246" y="3961"/>
          <a:ext cx="1530962" cy="1530962"/>
        </a:xfrm>
        <a:prstGeom prst="ellipse">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l" defTabSz="577850">
            <a:lnSpc>
              <a:spcPct val="90000"/>
            </a:lnSpc>
            <a:spcBef>
              <a:spcPct val="0"/>
            </a:spcBef>
            <a:spcAft>
              <a:spcPct val="35000"/>
            </a:spcAft>
            <a:buNone/>
          </a:pPr>
          <a:r>
            <a:rPr lang="en-US" sz="1300" kern="1200" dirty="0"/>
            <a:t>User Convenience</a:t>
          </a:r>
          <a:endParaRPr lang="en-IE" sz="1300" kern="1200" dirty="0"/>
        </a:p>
        <a:p>
          <a:pPr marL="57150" lvl="1" indent="-57150" algn="l" defTabSz="444500">
            <a:lnSpc>
              <a:spcPct val="90000"/>
            </a:lnSpc>
            <a:spcBef>
              <a:spcPct val="0"/>
            </a:spcBef>
            <a:spcAft>
              <a:spcPct val="15000"/>
            </a:spcAft>
            <a:buChar char="•"/>
          </a:pPr>
          <a:r>
            <a:rPr lang="en-US" sz="1000" kern="1200" dirty="0"/>
            <a:t>Allow user to run ‘unknown’ executables</a:t>
          </a:r>
          <a:endParaRPr lang="en-IE" sz="1000" kern="1200" dirty="0"/>
        </a:p>
      </dsp:txBody>
      <dsp:txXfrm>
        <a:off x="3650450" y="228165"/>
        <a:ext cx="1082554" cy="1082554"/>
      </dsp:txXfrm>
    </dsp:sp>
    <dsp:sp modelId="{885CB13B-5AA7-4E78-B37A-3EA81394FF38}">
      <dsp:nvSpPr>
        <dsp:cNvPr id="0" name=""/>
        <dsp:cNvSpPr/>
      </dsp:nvSpPr>
      <dsp:spPr>
        <a:xfrm>
          <a:off x="5091763" y="2651753"/>
          <a:ext cx="324153" cy="520527"/>
        </a:xfrm>
        <a:prstGeom prst="rightArrow">
          <a:avLst>
            <a:gd name="adj1" fmla="val 60000"/>
            <a:gd name="adj2" fmla="val 5000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E" sz="1100" kern="1200"/>
        </a:p>
      </dsp:txBody>
      <dsp:txXfrm>
        <a:off x="5091763" y="2755858"/>
        <a:ext cx="226907" cy="312317"/>
      </dsp:txXfrm>
    </dsp:sp>
    <dsp:sp modelId="{E8671F99-EE5D-4089-9AD8-AA4321C41055}">
      <dsp:nvSpPr>
        <dsp:cNvPr id="0" name=""/>
        <dsp:cNvSpPr/>
      </dsp:nvSpPr>
      <dsp:spPr>
        <a:xfrm>
          <a:off x="5568820" y="2146536"/>
          <a:ext cx="1530962" cy="1530962"/>
        </a:xfrm>
        <a:prstGeom prst="ellipse">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l" defTabSz="577850">
            <a:lnSpc>
              <a:spcPct val="90000"/>
            </a:lnSpc>
            <a:spcBef>
              <a:spcPct val="0"/>
            </a:spcBef>
            <a:spcAft>
              <a:spcPct val="35000"/>
            </a:spcAft>
            <a:buNone/>
          </a:pPr>
          <a:r>
            <a:rPr lang="en-US" sz="1300" kern="1200" dirty="0"/>
            <a:t>Facilitate Evaluation</a:t>
          </a:r>
        </a:p>
        <a:p>
          <a:pPr marL="57150" lvl="1" indent="-57150" algn="l" defTabSz="444500">
            <a:lnSpc>
              <a:spcPct val="90000"/>
            </a:lnSpc>
            <a:spcBef>
              <a:spcPct val="0"/>
            </a:spcBef>
            <a:spcAft>
              <a:spcPct val="15000"/>
            </a:spcAft>
            <a:buChar char="•"/>
          </a:pPr>
          <a:r>
            <a:rPr lang="en-US" sz="1000" kern="1200" dirty="0"/>
            <a:t>Allow time for deliberation</a:t>
          </a:r>
        </a:p>
      </dsp:txBody>
      <dsp:txXfrm>
        <a:off x="5793024" y="2370740"/>
        <a:ext cx="1082554" cy="1082554"/>
      </dsp:txXfrm>
    </dsp:sp>
    <dsp:sp modelId="{66FA8016-5F66-414F-B577-A56B17804FBB}">
      <dsp:nvSpPr>
        <dsp:cNvPr id="0" name=""/>
        <dsp:cNvSpPr/>
      </dsp:nvSpPr>
      <dsp:spPr>
        <a:xfrm rot="5400000">
          <a:off x="4029650" y="3713866"/>
          <a:ext cx="324153" cy="520527"/>
        </a:xfrm>
        <a:prstGeom prst="rightArrow">
          <a:avLst>
            <a:gd name="adj1" fmla="val 60000"/>
            <a:gd name="adj2" fmla="val 5000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E" sz="1100" kern="1200"/>
        </a:p>
      </dsp:txBody>
      <dsp:txXfrm>
        <a:off x="4078273" y="3769348"/>
        <a:ext cx="226907" cy="312317"/>
      </dsp:txXfrm>
    </dsp:sp>
    <dsp:sp modelId="{EC1C3AD7-350C-4F26-A575-67753EAF0CCB}">
      <dsp:nvSpPr>
        <dsp:cNvPr id="0" name=""/>
        <dsp:cNvSpPr/>
      </dsp:nvSpPr>
      <dsp:spPr>
        <a:xfrm>
          <a:off x="3426246" y="4289110"/>
          <a:ext cx="1530962" cy="1530962"/>
        </a:xfrm>
        <a:prstGeom prst="ellipse">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l" defTabSz="577850">
            <a:lnSpc>
              <a:spcPct val="90000"/>
            </a:lnSpc>
            <a:spcBef>
              <a:spcPct val="0"/>
            </a:spcBef>
            <a:spcAft>
              <a:spcPct val="35000"/>
            </a:spcAft>
            <a:buNone/>
          </a:pPr>
          <a:r>
            <a:rPr lang="en-US" sz="1300" kern="1200" dirty="0"/>
            <a:t>Endpoint Protection</a:t>
          </a:r>
          <a:endParaRPr lang="en-IE" sz="1300" kern="1200" dirty="0"/>
        </a:p>
        <a:p>
          <a:pPr marL="57150" lvl="1" indent="-57150" algn="l" defTabSz="444500">
            <a:lnSpc>
              <a:spcPct val="90000"/>
            </a:lnSpc>
            <a:spcBef>
              <a:spcPct val="0"/>
            </a:spcBef>
            <a:spcAft>
              <a:spcPct val="15000"/>
            </a:spcAft>
            <a:buChar char="•"/>
          </a:pPr>
          <a:r>
            <a:rPr lang="en-US" sz="1000" kern="1200" dirty="0"/>
            <a:t>Protect the user</a:t>
          </a:r>
          <a:endParaRPr lang="en-IE" sz="1000" kern="1200" dirty="0"/>
        </a:p>
      </dsp:txBody>
      <dsp:txXfrm>
        <a:off x="3650450" y="4513314"/>
        <a:ext cx="1082554" cy="1082554"/>
      </dsp:txXfrm>
    </dsp:sp>
    <dsp:sp modelId="{239BD6AD-2D88-4A76-AC9B-895B388A8965}">
      <dsp:nvSpPr>
        <dsp:cNvPr id="0" name=""/>
        <dsp:cNvSpPr/>
      </dsp:nvSpPr>
      <dsp:spPr>
        <a:xfrm rot="10800000">
          <a:off x="2967537" y="2651753"/>
          <a:ext cx="324153" cy="520527"/>
        </a:xfrm>
        <a:prstGeom prst="rightArrow">
          <a:avLst>
            <a:gd name="adj1" fmla="val 60000"/>
            <a:gd name="adj2" fmla="val 5000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E" sz="1100" kern="1200"/>
        </a:p>
      </dsp:txBody>
      <dsp:txXfrm rot="10800000">
        <a:off x="3064783" y="2755858"/>
        <a:ext cx="226907" cy="312317"/>
      </dsp:txXfrm>
    </dsp:sp>
    <dsp:sp modelId="{CDDDFD47-2FCC-4347-8A1D-B202923C04D8}">
      <dsp:nvSpPr>
        <dsp:cNvPr id="0" name=""/>
        <dsp:cNvSpPr/>
      </dsp:nvSpPr>
      <dsp:spPr>
        <a:xfrm>
          <a:off x="1283671" y="2146536"/>
          <a:ext cx="1530962" cy="1530962"/>
        </a:xfrm>
        <a:prstGeom prst="ellipse">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l" defTabSz="577850">
            <a:lnSpc>
              <a:spcPct val="90000"/>
            </a:lnSpc>
            <a:spcBef>
              <a:spcPct val="0"/>
            </a:spcBef>
            <a:spcAft>
              <a:spcPct val="35000"/>
            </a:spcAft>
            <a:buNone/>
          </a:pPr>
          <a:r>
            <a:rPr lang="en-US" sz="1300" kern="1200" dirty="0"/>
            <a:t>Facilitate Revelation</a:t>
          </a:r>
          <a:endParaRPr lang="en-IE" sz="1300" kern="1200" dirty="0"/>
        </a:p>
        <a:p>
          <a:pPr marL="57150" lvl="1" indent="-57150" algn="l" defTabSz="444500">
            <a:lnSpc>
              <a:spcPct val="90000"/>
            </a:lnSpc>
            <a:spcBef>
              <a:spcPct val="0"/>
            </a:spcBef>
            <a:spcAft>
              <a:spcPct val="15000"/>
            </a:spcAft>
            <a:buChar char="•"/>
          </a:pPr>
          <a:r>
            <a:rPr lang="en-US" sz="1000" kern="1200" dirty="0"/>
            <a:t>Allow malware to reveal itself</a:t>
          </a:r>
          <a:endParaRPr lang="en-IE" sz="1000" kern="1200" dirty="0"/>
        </a:p>
      </dsp:txBody>
      <dsp:txXfrm>
        <a:off x="1507875" y="2370740"/>
        <a:ext cx="1082554" cy="10825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24FB3C-F1D6-432C-8734-9E697D9F019B}">
      <dsp:nvSpPr>
        <dsp:cNvPr id="0" name=""/>
        <dsp:cNvSpPr/>
      </dsp:nvSpPr>
      <dsp:spPr>
        <a:xfrm>
          <a:off x="2220974" y="266142"/>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E0A63C-B593-4541-9DC6-6A7CE1DDDB8B}">
      <dsp:nvSpPr>
        <dsp:cNvPr id="0" name=""/>
        <dsp:cNvSpPr/>
      </dsp:nvSpPr>
      <dsp:spPr>
        <a:xfrm>
          <a:off x="816974" y="191926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Confinement</a:t>
          </a:r>
          <a:endParaRPr lang="en-US" sz="3600" kern="1200" dirty="0"/>
        </a:p>
      </dsp:txBody>
      <dsp:txXfrm>
        <a:off x="816974" y="1919268"/>
        <a:ext cx="4320000" cy="648000"/>
      </dsp:txXfrm>
    </dsp:sp>
    <dsp:sp modelId="{AB54D985-62FA-4A32-9D42-7DBA75ED7E94}">
      <dsp:nvSpPr>
        <dsp:cNvPr id="0" name=""/>
        <dsp:cNvSpPr/>
      </dsp:nvSpPr>
      <dsp:spPr>
        <a:xfrm>
          <a:off x="816974" y="2632908"/>
          <a:ext cx="4320000" cy="915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Limit damage to a Virtual Image</a:t>
          </a:r>
          <a:endParaRPr lang="en-US" sz="1700" kern="1200" dirty="0"/>
        </a:p>
        <a:p>
          <a:pPr marL="0" lvl="0" indent="0" algn="ctr" defTabSz="755650">
            <a:lnSpc>
              <a:spcPct val="100000"/>
            </a:lnSpc>
            <a:spcBef>
              <a:spcPct val="0"/>
            </a:spcBef>
            <a:spcAft>
              <a:spcPct val="35000"/>
            </a:spcAft>
            <a:buNone/>
          </a:pPr>
          <a:r>
            <a:rPr lang="en-US" sz="1700" kern="1200"/>
            <a:t>Ditch VM on conviction</a:t>
          </a:r>
          <a:endParaRPr lang="en-US" sz="1700" kern="1200" dirty="0"/>
        </a:p>
        <a:p>
          <a:pPr marL="0" lvl="0" indent="0" algn="ctr" defTabSz="755650">
            <a:lnSpc>
              <a:spcPct val="100000"/>
            </a:lnSpc>
            <a:spcBef>
              <a:spcPct val="0"/>
            </a:spcBef>
            <a:spcAft>
              <a:spcPct val="35000"/>
            </a:spcAft>
            <a:buNone/>
          </a:pPr>
          <a:r>
            <a:rPr lang="en-US" sz="1700" kern="1200"/>
            <a:t>Roll forward if not convicted</a:t>
          </a:r>
          <a:endParaRPr lang="en-US" sz="1700" kern="1200" dirty="0"/>
        </a:p>
      </dsp:txBody>
      <dsp:txXfrm>
        <a:off x="816974" y="2632908"/>
        <a:ext cx="4320000" cy="915229"/>
      </dsp:txXfrm>
    </dsp:sp>
    <dsp:sp modelId="{A6AC595E-4415-4C9B-A5E5-A6217EF73353}">
      <dsp:nvSpPr>
        <dsp:cNvPr id="0" name=""/>
        <dsp:cNvSpPr/>
      </dsp:nvSpPr>
      <dsp:spPr>
        <a:xfrm>
          <a:off x="7296975" y="266142"/>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91AEB6-3E84-433E-9BED-898CF601F319}">
      <dsp:nvSpPr>
        <dsp:cNvPr id="0" name=""/>
        <dsp:cNvSpPr/>
      </dsp:nvSpPr>
      <dsp:spPr>
        <a:xfrm>
          <a:off x="5892975" y="191926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Rollback Reversal</a:t>
          </a:r>
          <a:endParaRPr lang="en-US" sz="3600" kern="1200" dirty="0"/>
        </a:p>
      </dsp:txBody>
      <dsp:txXfrm>
        <a:off x="5892975" y="1919268"/>
        <a:ext cx="4320000" cy="648000"/>
      </dsp:txXfrm>
    </dsp:sp>
    <dsp:sp modelId="{8BE6FA62-325E-4343-9530-31340EF01E75}">
      <dsp:nvSpPr>
        <dsp:cNvPr id="0" name=""/>
        <dsp:cNvSpPr/>
      </dsp:nvSpPr>
      <dsp:spPr>
        <a:xfrm>
          <a:off x="5892975" y="2632908"/>
          <a:ext cx="4320000" cy="915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Perfect Undo</a:t>
          </a:r>
          <a:endParaRPr lang="en-US" sz="1700" kern="1200" dirty="0"/>
        </a:p>
        <a:p>
          <a:pPr marL="0" lvl="0" indent="0" algn="ctr" defTabSz="755650">
            <a:lnSpc>
              <a:spcPct val="100000"/>
            </a:lnSpc>
            <a:spcBef>
              <a:spcPct val="0"/>
            </a:spcBef>
            <a:spcAft>
              <a:spcPct val="35000"/>
            </a:spcAft>
            <a:buNone/>
          </a:pPr>
          <a:r>
            <a:rPr lang="en-US" sz="1700" kern="1200"/>
            <a:t>Rollback on conviction</a:t>
          </a:r>
          <a:endParaRPr lang="en-US" sz="1700" kern="1200" dirty="0"/>
        </a:p>
        <a:p>
          <a:pPr marL="0" lvl="0" indent="0" algn="ctr" defTabSz="755650">
            <a:lnSpc>
              <a:spcPct val="100000"/>
            </a:lnSpc>
            <a:spcBef>
              <a:spcPct val="0"/>
            </a:spcBef>
            <a:spcAft>
              <a:spcPct val="35000"/>
            </a:spcAft>
            <a:buNone/>
          </a:pPr>
          <a:r>
            <a:rPr lang="en-US" sz="1700" kern="1200"/>
            <a:t>Do nothing if not convicted</a:t>
          </a:r>
          <a:endParaRPr lang="en-IE" sz="1700" kern="1200" dirty="0"/>
        </a:p>
      </dsp:txBody>
      <dsp:txXfrm>
        <a:off x="5892975" y="2632908"/>
        <a:ext cx="4320000" cy="91522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36D924-6034-45AC-9F38-57EF5EA8BE5D}">
      <dsp:nvSpPr>
        <dsp:cNvPr id="0" name=""/>
        <dsp:cNvSpPr/>
      </dsp:nvSpPr>
      <dsp:spPr>
        <a:xfrm>
          <a:off x="790942" y="854334"/>
          <a:ext cx="1069592" cy="106959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90B75CB-DBC0-42EE-A3A0-4D9107038564}">
      <dsp:nvSpPr>
        <dsp:cNvPr id="0" name=""/>
        <dsp:cNvSpPr/>
      </dsp:nvSpPr>
      <dsp:spPr>
        <a:xfrm>
          <a:off x="137302" y="2239946"/>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t>Optimistic v Pessimistic View</a:t>
          </a:r>
        </a:p>
      </dsp:txBody>
      <dsp:txXfrm>
        <a:off x="137302" y="2239946"/>
        <a:ext cx="2376871" cy="720000"/>
      </dsp:txXfrm>
    </dsp:sp>
    <dsp:sp modelId="{70091031-A5B3-431C-8D59-3E3BFCBEB37E}">
      <dsp:nvSpPr>
        <dsp:cNvPr id="0" name=""/>
        <dsp:cNvSpPr/>
      </dsp:nvSpPr>
      <dsp:spPr>
        <a:xfrm>
          <a:off x="3583766" y="854334"/>
          <a:ext cx="1069592" cy="10695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930015-BFE4-4CBC-8334-990A4174AC35}">
      <dsp:nvSpPr>
        <dsp:cNvPr id="0" name=""/>
        <dsp:cNvSpPr/>
      </dsp:nvSpPr>
      <dsp:spPr>
        <a:xfrm>
          <a:off x="2930126" y="2239946"/>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IE" sz="1800" kern="1200"/>
            <a:t>Roll forwards – or – Roll backwards</a:t>
          </a:r>
          <a:endParaRPr lang="en-US" sz="1800" kern="1200"/>
        </a:p>
      </dsp:txBody>
      <dsp:txXfrm>
        <a:off x="2930126" y="2239946"/>
        <a:ext cx="2376871" cy="720000"/>
      </dsp:txXfrm>
    </dsp:sp>
    <dsp:sp modelId="{6725F0F2-3E20-4F50-BC0B-3170DA9362F3}">
      <dsp:nvSpPr>
        <dsp:cNvPr id="0" name=""/>
        <dsp:cNvSpPr/>
      </dsp:nvSpPr>
      <dsp:spPr>
        <a:xfrm>
          <a:off x="6376591" y="854334"/>
          <a:ext cx="1069592" cy="106959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91FE9A0-B890-4BB1-8F1D-FC64407AEEB5}">
      <dsp:nvSpPr>
        <dsp:cNvPr id="0" name=""/>
        <dsp:cNvSpPr/>
      </dsp:nvSpPr>
      <dsp:spPr>
        <a:xfrm>
          <a:off x="5722951" y="2239946"/>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IE" sz="1800" kern="1200"/>
            <a:t>Most software != malware</a:t>
          </a:r>
          <a:endParaRPr lang="en-US" sz="1800" kern="1200"/>
        </a:p>
      </dsp:txBody>
      <dsp:txXfrm>
        <a:off x="5722951" y="2239946"/>
        <a:ext cx="2376871" cy="720000"/>
      </dsp:txXfrm>
    </dsp:sp>
    <dsp:sp modelId="{C31C8879-3805-46FB-A277-A81B5C738390}">
      <dsp:nvSpPr>
        <dsp:cNvPr id="0" name=""/>
        <dsp:cNvSpPr/>
      </dsp:nvSpPr>
      <dsp:spPr>
        <a:xfrm>
          <a:off x="9169415" y="854334"/>
          <a:ext cx="1069592" cy="10695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67F52F-8FA5-458E-93BD-871057F35DAF}">
      <dsp:nvSpPr>
        <dsp:cNvPr id="0" name=""/>
        <dsp:cNvSpPr/>
      </dsp:nvSpPr>
      <dsp:spPr>
        <a:xfrm>
          <a:off x="8515775" y="2239946"/>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IE" sz="1800" kern="1200" dirty="0"/>
            <a:t>Fewer instances where we need to take action </a:t>
          </a:r>
          <a:r>
            <a:rPr lang="en-IE" sz="1800" kern="1200" dirty="0">
              <a:sym typeface="Wingdings" panose="05000000000000000000" pitchFamily="2" charset="2"/>
            </a:rPr>
            <a:t></a:t>
          </a:r>
          <a:r>
            <a:rPr lang="en-IE" sz="1800" kern="1200" dirty="0"/>
            <a:t> Roll backwards</a:t>
          </a:r>
          <a:endParaRPr lang="en-US" sz="1800" kern="1200" dirty="0"/>
        </a:p>
      </dsp:txBody>
      <dsp:txXfrm>
        <a:off x="8515775" y="2239946"/>
        <a:ext cx="2376871"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02T17:50:55.893"/>
    </inkml:context>
    <inkml:brush xml:id="br0">
      <inkml:brushProperty name="width" value="0.2" units="cm"/>
      <inkml:brushProperty name="height" value="0.2" units="cm"/>
      <inkml:brushProperty name="color" value="#E71224"/>
    </inkml:brush>
  </inkml:definitions>
  <inkml:trace contextRef="#ctx0" brushRef="#br0">10049 749 3224 0 0,'-15'-16'-235'0'0,"-24"-18"0"0"0,20 19 2466 0 0,-1 0 0 0 0,-30-14 1 0 0,17 13 1407 0 0,-33-12 0 0 0,-4 4-3071 0 0,-450-101-105 0 0,227 63-327 0 0,-176-44 370 0 0,-4 26 17 0 0,143 53-463 0 0,-1 17-8 0 0,318 10-47 0 0,-401 13 63 0 0,299-7-72 0 0,112-6 4 0 0,-455 27 0 0 0,3 17 0 0 0,-962 209 190 0 0,674-34-180 0 0,65 48-10 0 0,598-233 0 0 0,-648 334 224 0 0,635-315-175 0 0,-256 156 222 0 0,-131 160-79 0 0,186-89-184 0 0,31 27-109 0 0,70-34-54 0 0,26 16 155 0 0,105-168-7 0 0,5 3 0 0 0,5 2 0 0 0,6 2 0 0 0,6 2 0 0 0,5 2 0 0 0,7 1 0 0 0,5 2 0 0 0,5 0 0 0 0,1 179 0 0 0,19-221 67 0 0,4 0 0 0 0,4 0 0 0 0,26 112 0 0 0,-1-63-161 0 0,84 216 0 0 0,-60-218 159 0 0,6-3 0 0 0,133 209 0 0 0,-92-189 65 0 0,8-5 1 0 0,138 146-1 0 0,-52-98 97 0 0,395 305 0 0 0,-396-364-167 0 0,6-8 0 0 0,5-9 0 0 0,376 159 0 0 0,34-59 82 0 0,19-50 109 0 0,537 45 349 0 0,-799-180-489 0 0,1-17 0 0 0,1-17 0 0 0,457-51 0 0 0,591-198 386 0 0,-1069 153-208 0 0,-5-15 0 0 0,-5-15 1 0 0,338-170-1 0 0,-87-32 538 0 0,-63-31-147 0 0,-335 195-277 0 0,195-198 0 0 0,-257 214-144 0 0,202-269 0 0 0,-242 269-172 0 0,-7-4 0 0 0,88-189 0 0 0,-119 199-7 0 0,-7-2-1 0 0,60-237 1 0 0,-78 212-127 0 0,-7-2 0 0 0,-7-2 1 0 0,1-216-1 0 0,-25 230-11 0 0,-7 1 1 0 0,-7 0-1 0 0,-65-280 0 0 0,45 306 68 0 0,-5 2 0 0 0,-5 2 0 0 0,-120-225 0 0 0,84 206 57 0 0,-7 4 0 0 0,-5 4-1 0 0,-6 4 1 0 0,-145-145 0 0 0,102 139-63 0 0,-6 6 1 0 0,-6 7-1 0 0,-5 7 1 0 0,-4 6-1 0 0,-6 8 1 0 0,-296-130 0 0 0,110 88-233 0 0,-5 16 0 0 0,-7 16 1 0 0,-3 16-1 0 0,-591-75 0 0 0,412 116-1370 0 0,-714 19 0 0 0,880 46 575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3CEB97-8DF1-44D7-AC14-56FB857A9FB0}" type="datetimeFigureOut">
              <a:rPr lang="en-IE" smtClean="0"/>
              <a:t>07/11/2023</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2E5594-90FB-434B-8B08-EFFF41543293}" type="slidenum">
              <a:rPr lang="en-IE" smtClean="0"/>
              <a:t>‹#›</a:t>
            </a:fld>
            <a:endParaRPr lang="en-IE"/>
          </a:p>
        </p:txBody>
      </p:sp>
    </p:spTree>
    <p:extLst>
      <p:ext uri="{BB962C8B-B14F-4D97-AF65-F5344CB8AC3E}">
        <p14:creationId xmlns:p14="http://schemas.microsoft.com/office/powerpoint/2010/main" val="3176156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none"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a:xfrm>
            <a:off x="7605951" y="6423914"/>
            <a:ext cx="2844799" cy="365125"/>
          </a:xfrm>
          <a:prstGeom prst="rect">
            <a:avLst/>
          </a:prstGeom>
        </p:spPr>
        <p:txBody>
          <a:bodyPr/>
          <a:lstStyle/>
          <a:p>
            <a:fld id="{4AF9D4B3-FFF2-4209-BD77-F1B8DED813CB}" type="datetime1">
              <a:rPr lang="en-US" smtClean="0"/>
              <a:t>11/7/2023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1" y="6423914"/>
            <a:ext cx="11029615" cy="365125"/>
          </a:xfrm>
          <a:prstGeom prst="rect">
            <a:avLst/>
          </a:prstGeom>
        </p:spPr>
        <p:txBody>
          <a:bodyPr/>
          <a:lstStyle>
            <a:lvl1pPr>
              <a:defRPr sz="1000" baseline="0"/>
            </a:lvl1pPr>
          </a:lstStyle>
          <a:p>
            <a:r>
              <a:rPr lang="en-US" dirty="0"/>
              <a:t>© Copyright 2023 – Donnacha Forde. All rights reserved.</a:t>
            </a:r>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a:xfrm>
            <a:off x="10558300" y="6423914"/>
            <a:ext cx="1052510" cy="365125"/>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605951" y="6423914"/>
            <a:ext cx="2844799" cy="365125"/>
          </a:xfrm>
          <a:prstGeom prst="rect">
            <a:avLst/>
          </a:prstGeom>
        </p:spPr>
        <p:txBody>
          <a:bodyPr/>
          <a:lstStyle/>
          <a:p>
            <a:fld id="{158E69DF-DBA0-44DA-9C4E-85CEE1F7E0CC}" type="datetime1">
              <a:rPr lang="en-US" smtClean="0"/>
              <a:t>11/7/2023</a:t>
            </a:fld>
            <a:endParaRPr lang="en-US" dirty="0"/>
          </a:p>
        </p:txBody>
      </p:sp>
      <p:sp>
        <p:nvSpPr>
          <p:cNvPr id="5" name="Footer Placeholder 4"/>
          <p:cNvSpPr>
            <a:spLocks noGrp="1"/>
          </p:cNvSpPr>
          <p:nvPr>
            <p:ph type="ftr" sz="quarter" idx="11"/>
          </p:nvPr>
        </p:nvSpPr>
        <p:spPr>
          <a:xfrm>
            <a:off x="581191" y="6423914"/>
            <a:ext cx="11029615" cy="365125"/>
          </a:xfrm>
          <a:prstGeom prst="rect">
            <a:avLst/>
          </a:prstGeom>
        </p:spPr>
        <p:txBody>
          <a:bodyPr/>
          <a:lstStyle/>
          <a:p>
            <a:r>
              <a:rPr lang="en-US"/>
              <a:t>© Copyright 2023 – Donnacha Forde. All rights reserved.</a:t>
            </a:r>
            <a:endParaRPr lang="en-US" dirty="0"/>
          </a:p>
        </p:txBody>
      </p:sp>
      <p:sp>
        <p:nvSpPr>
          <p:cNvPr id="6" name="Slide Number Placeholder 5"/>
          <p:cNvSpPr>
            <a:spLocks noGrp="1"/>
          </p:cNvSpPr>
          <p:nvPr>
            <p:ph type="sldNum" sz="quarter" idx="12"/>
          </p:nvPr>
        </p:nvSpPr>
        <p:spPr>
          <a:xfrm>
            <a:off x="10558300" y="6423914"/>
            <a:ext cx="1052510" cy="365125"/>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a:xfrm>
            <a:off x="7605951" y="6423914"/>
            <a:ext cx="2844799" cy="365125"/>
          </a:xfrm>
          <a:prstGeom prst="rect">
            <a:avLst/>
          </a:prstGeom>
        </p:spPr>
        <p:txBody>
          <a:bodyPr/>
          <a:lstStyle/>
          <a:p>
            <a:fld id="{ABF64B8F-A8B5-48B5-9D8A-C0E50F945F61}" type="datetime1">
              <a:rPr lang="en-US" smtClean="0"/>
              <a:t>11/7/2023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1" y="6423914"/>
            <a:ext cx="11029615" cy="365125"/>
          </a:xfrm>
          <a:prstGeom prst="rect">
            <a:avLst/>
          </a:prstGeom>
        </p:spPr>
        <p:txBody>
          <a:bodyPr/>
          <a:lstStyle/>
          <a:p>
            <a:r>
              <a:rPr lang="en-US"/>
              <a:t>© Copyright 2023 – Donnacha Forde. All rights reserved.</a:t>
            </a:r>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a:xfrm>
            <a:off x="10558300" y="6423914"/>
            <a:ext cx="1052510" cy="365125"/>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0D8038A-5827-4846-97D5-0DEF7A92C9C5}"/>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199" y="2578608"/>
            <a:ext cx="4297680" cy="914400"/>
          </a:xfrm>
        </p:spPr>
        <p:txBody>
          <a:bodyPr anchor="b" anchorCtr="0"/>
          <a:lstStyle/>
          <a:p>
            <a:r>
              <a:rPr lang="en-US" dirty="0"/>
              <a:t>CLICK TO EDIT TITLE </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38199" y="3721608"/>
            <a:ext cx="4297680" cy="2286000"/>
          </a:xfrm>
        </p:spPr>
        <p:txBody>
          <a:bodyPr>
            <a:normAutofit/>
          </a:bodyPr>
          <a:lstStyle>
            <a:lvl1pPr marL="0" indent="0">
              <a:lnSpc>
                <a:spcPts val="2400"/>
              </a:lnSpc>
              <a:buNone/>
              <a:defRPr sz="1400"/>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7605951" y="6423914"/>
            <a:ext cx="2844799" cy="365125"/>
          </a:xfrm>
          <a:prstGeom prst="rect">
            <a:avLst/>
          </a:prstGeom>
        </p:spPr>
        <p:txBody>
          <a:body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10558300" y="6423914"/>
            <a:ext cx="1052510" cy="365125"/>
          </a:xfrm>
          <a:prstGeom prst="rect">
            <a:avLst/>
          </a:prstGeom>
        </p:spPr>
        <p:txBody>
          <a:bodyPr/>
          <a:lstStyle/>
          <a:p>
            <a:fld id="{B5CEABB6-07DC-46E8-9B57-56EC44A396E5}" type="slidenum">
              <a:rPr lang="en-US" smtClean="0"/>
              <a:t>‹#›</a:t>
            </a:fld>
            <a:endParaRPr lang="en-US" dirty="0"/>
          </a:p>
        </p:txBody>
      </p:sp>
      <p:sp>
        <p:nvSpPr>
          <p:cNvPr id="10" name="Rectangle 9">
            <a:extLst>
              <a:ext uri="{FF2B5EF4-FFF2-40B4-BE49-F238E27FC236}">
                <a16:creationId xmlns:a16="http://schemas.microsoft.com/office/drawing/2014/main" id="{E3A951D3-FDD2-4A48-9F77-7EB69F3AAC62}"/>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0D24C9D2-B921-4FAF-8173-CF9B37D4F8FA}"/>
              </a:ext>
            </a:extLst>
          </p:cNvPr>
          <p:cNvSpPr>
            <a:spLocks noGrp="1"/>
          </p:cNvSpPr>
          <p:nvPr>
            <p:ph type="body" sz="quarter" idx="14" hasCustomPrompt="1"/>
          </p:nvPr>
        </p:nvSpPr>
        <p:spPr>
          <a:xfrm>
            <a:off x="10713720" y="-68580"/>
            <a:ext cx="1737360" cy="6858000"/>
          </a:xfrm>
        </p:spPr>
        <p:txBody>
          <a:bodyPr vert="vert270" anchor="t">
            <a:noAutofit/>
          </a:bodyPr>
          <a:lstStyle>
            <a:lvl1pPr marL="0" indent="0">
              <a:spcBef>
                <a:spcPts val="0"/>
              </a:spcBef>
              <a:buNone/>
              <a:defRPr sz="135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About</a:t>
            </a:r>
          </a:p>
        </p:txBody>
      </p:sp>
    </p:spTree>
    <p:extLst>
      <p:ext uri="{BB962C8B-B14F-4D97-AF65-F5344CB8AC3E}">
        <p14:creationId xmlns:p14="http://schemas.microsoft.com/office/powerpoint/2010/main" val="3216124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81192" y="1573481"/>
            <a:ext cx="11029615" cy="46907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a:xfrm>
            <a:off x="7605951" y="6423914"/>
            <a:ext cx="2844799" cy="365125"/>
          </a:xfrm>
          <a:prstGeom prst="rect">
            <a:avLst/>
          </a:prstGeom>
        </p:spPr>
        <p:txBody>
          <a:bodyPr/>
          <a:lstStyle/>
          <a:p>
            <a:fld id="{3F1BA8A1-E429-48B5-821D-26B25406B2CB}" type="datetime1">
              <a:rPr lang="en-US" smtClean="0"/>
              <a:t>11/7/2023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a:xfrm>
            <a:off x="581191" y="6423914"/>
            <a:ext cx="11029615" cy="365125"/>
          </a:xfrm>
          <a:prstGeom prst="rect">
            <a:avLst/>
          </a:prstGeom>
        </p:spPr>
        <p:txBody>
          <a:bodyPr/>
          <a:lstStyle/>
          <a:p>
            <a:r>
              <a:rPr lang="en-US" dirty="0"/>
              <a:t>© Copyright 2023 – Donnacha Forde. All rights reserved.</a:t>
            </a:r>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a:xfrm>
            <a:off x="10558300" y="6423914"/>
            <a:ext cx="1052510" cy="365125"/>
          </a:xfrm>
          <a:prstGeom prst="rect">
            <a:avLst/>
          </a:prstGeom>
        </p:spPr>
        <p:txBody>
          <a:bodyPr/>
          <a:lstStyle/>
          <a:p>
            <a:fld id="{3A98EE3D-8CD1-4C3F-BD1C-C98C9596463C}" type="slidenum">
              <a:rPr lang="en-US" smtClean="0"/>
              <a:t>‹#›</a:t>
            </a:fld>
            <a:endParaRPr lang="en-US" dirty="0"/>
          </a:p>
        </p:txBody>
      </p:sp>
      <p:sp>
        <p:nvSpPr>
          <p:cNvPr id="6" name="Title 1">
            <a:extLst>
              <a:ext uri="{FF2B5EF4-FFF2-40B4-BE49-F238E27FC236}">
                <a16:creationId xmlns:a16="http://schemas.microsoft.com/office/drawing/2014/main" id="{CD2935A1-66FD-69A9-8EA7-09B08D04A7CE}"/>
              </a:ext>
            </a:extLst>
          </p:cNvPr>
          <p:cNvSpPr>
            <a:spLocks noGrp="1"/>
          </p:cNvSpPr>
          <p:nvPr>
            <p:ph type="title"/>
          </p:nvPr>
        </p:nvSpPr>
        <p:spPr>
          <a:xfrm>
            <a:off x="581193" y="729658"/>
            <a:ext cx="11029616" cy="603842"/>
          </a:xfrm>
        </p:spPr>
        <p:txBody>
          <a:bodyPr/>
          <a:lstStyle/>
          <a:p>
            <a:r>
              <a:rPr lang="en-US"/>
              <a:t>Click to edit Master title style</a:t>
            </a:r>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none" baseline="0">
                <a:solidFill>
                  <a:schemeClr val="tx1">
                    <a:lumMod val="75000"/>
                    <a:lumOff val="25000"/>
                  </a:schemeClr>
                </a:solidFill>
              </a:defRPr>
            </a:lvl1pPr>
          </a:lstStyle>
          <a:p>
            <a:r>
              <a:rPr lang="en-US" dirty="0"/>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none"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a:xfrm>
            <a:off x="7605951" y="6423914"/>
            <a:ext cx="2844799" cy="365125"/>
          </a:xfrm>
          <a:prstGeom prst="rect">
            <a:avLst/>
          </a:prstGeom>
        </p:spPr>
        <p:txBody>
          <a:bodyPr/>
          <a:lstStyle/>
          <a:p>
            <a:fld id="{3C78D08D-209E-40EB-8FD0-EBC9C352FFAD}" type="datetime1">
              <a:rPr lang="en-US" smtClean="0"/>
              <a:t>11/7/2023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1" y="6423914"/>
            <a:ext cx="11029615" cy="365125"/>
          </a:xfrm>
          <a:prstGeom prst="rect">
            <a:avLst/>
          </a:prstGeom>
        </p:spPr>
        <p:txBody>
          <a:bodyPr/>
          <a:lstStyle/>
          <a:p>
            <a:r>
              <a:rPr lang="en-US" dirty="0"/>
              <a:t>© Copyright 2023 – Donnacha Forde. All rights reserved.</a:t>
            </a:r>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a:xfrm>
            <a:off x="10558300" y="6423914"/>
            <a:ext cx="1052510" cy="365125"/>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605951" y="6423914"/>
            <a:ext cx="2844799" cy="365125"/>
          </a:xfrm>
          <a:prstGeom prst="rect">
            <a:avLst/>
          </a:prstGeom>
        </p:spPr>
        <p:txBody>
          <a:bodyPr/>
          <a:lstStyle/>
          <a:p>
            <a:fld id="{4605446A-6E05-421C-B333-70546FD7A5B5}" type="datetime1">
              <a:rPr lang="en-US" smtClean="0"/>
              <a:t>11/7/2023</a:t>
            </a:fld>
            <a:endParaRPr lang="en-US" dirty="0"/>
          </a:p>
        </p:txBody>
      </p:sp>
      <p:sp>
        <p:nvSpPr>
          <p:cNvPr id="6" name="Footer Placeholder 5"/>
          <p:cNvSpPr>
            <a:spLocks noGrp="1"/>
          </p:cNvSpPr>
          <p:nvPr>
            <p:ph type="ftr" sz="quarter" idx="11"/>
          </p:nvPr>
        </p:nvSpPr>
        <p:spPr>
          <a:xfrm>
            <a:off x="581191" y="6423914"/>
            <a:ext cx="11029615" cy="365125"/>
          </a:xfrm>
          <a:prstGeom prst="rect">
            <a:avLst/>
          </a:prstGeom>
        </p:spPr>
        <p:txBody>
          <a:bodyPr/>
          <a:lstStyle/>
          <a:p>
            <a:r>
              <a:rPr lang="en-US"/>
              <a:t>© Copyright 2023 – Donnacha Forde. All rights reserved.</a:t>
            </a:r>
            <a:endParaRPr lang="en-US" dirty="0"/>
          </a:p>
        </p:txBody>
      </p:sp>
      <p:sp>
        <p:nvSpPr>
          <p:cNvPr id="7" name="Slide Number Placeholder 6"/>
          <p:cNvSpPr>
            <a:spLocks noGrp="1"/>
          </p:cNvSpPr>
          <p:nvPr>
            <p:ph type="sldNum" sz="quarter" idx="12"/>
          </p:nvPr>
        </p:nvSpPr>
        <p:spPr>
          <a:xfrm>
            <a:off x="10558300" y="6423914"/>
            <a:ext cx="1052510" cy="365125"/>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dirty="0"/>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605951" y="6423914"/>
            <a:ext cx="2844799" cy="365125"/>
          </a:xfrm>
          <a:prstGeom prst="rect">
            <a:avLst/>
          </a:prstGeom>
        </p:spPr>
        <p:txBody>
          <a:bodyPr/>
          <a:lstStyle/>
          <a:p>
            <a:fld id="{BFF071E5-838D-4C50-971E-F5D4492349F1}" type="datetime1">
              <a:rPr lang="en-US" smtClean="0"/>
              <a:t>11/7/2023</a:t>
            </a:fld>
            <a:endParaRPr lang="en-US" dirty="0"/>
          </a:p>
        </p:txBody>
      </p:sp>
      <p:sp>
        <p:nvSpPr>
          <p:cNvPr id="8" name="Footer Placeholder 7"/>
          <p:cNvSpPr>
            <a:spLocks noGrp="1"/>
          </p:cNvSpPr>
          <p:nvPr>
            <p:ph type="ftr" sz="quarter" idx="11"/>
          </p:nvPr>
        </p:nvSpPr>
        <p:spPr>
          <a:xfrm>
            <a:off x="581191" y="6423914"/>
            <a:ext cx="11029615" cy="365125"/>
          </a:xfrm>
          <a:prstGeom prst="rect">
            <a:avLst/>
          </a:prstGeom>
        </p:spPr>
        <p:txBody>
          <a:bodyPr/>
          <a:lstStyle/>
          <a:p>
            <a:r>
              <a:rPr lang="en-US"/>
              <a:t>© Copyright 2023 – Donnacha Forde. All rights reserved.</a:t>
            </a:r>
            <a:endParaRPr lang="en-US" dirty="0"/>
          </a:p>
        </p:txBody>
      </p:sp>
      <p:sp>
        <p:nvSpPr>
          <p:cNvPr id="9" name="Slide Number Placeholder 8"/>
          <p:cNvSpPr>
            <a:spLocks noGrp="1"/>
          </p:cNvSpPr>
          <p:nvPr>
            <p:ph type="sldNum" sz="quarter" idx="12"/>
          </p:nvPr>
        </p:nvSpPr>
        <p:spPr>
          <a:xfrm>
            <a:off x="10558300" y="6423914"/>
            <a:ext cx="1052510" cy="365125"/>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a:xfrm>
            <a:off x="7605951" y="6423914"/>
            <a:ext cx="2844799" cy="365125"/>
          </a:xfrm>
          <a:prstGeom prst="rect">
            <a:avLst/>
          </a:prstGeom>
        </p:spPr>
        <p:txBody>
          <a:bodyPr/>
          <a:lstStyle/>
          <a:p>
            <a:fld id="{EBA8ABB5-E1E7-45BB-B2DE-5D8CD91ACC72}" type="datetime1">
              <a:rPr lang="en-US" smtClean="0"/>
              <a:t>11/7/2023</a:t>
            </a:fld>
            <a:endParaRPr lang="en-US" dirty="0"/>
          </a:p>
        </p:txBody>
      </p:sp>
      <p:sp>
        <p:nvSpPr>
          <p:cNvPr id="4" name="Footer Placeholder 3"/>
          <p:cNvSpPr>
            <a:spLocks noGrp="1"/>
          </p:cNvSpPr>
          <p:nvPr>
            <p:ph type="ftr" sz="quarter" idx="11"/>
          </p:nvPr>
        </p:nvSpPr>
        <p:spPr>
          <a:xfrm>
            <a:off x="581191" y="6423914"/>
            <a:ext cx="11029615" cy="365125"/>
          </a:xfrm>
          <a:prstGeom prst="rect">
            <a:avLst/>
          </a:prstGeom>
        </p:spPr>
        <p:txBody>
          <a:bodyPr/>
          <a:lstStyle/>
          <a:p>
            <a:r>
              <a:rPr lang="en-US"/>
              <a:t>© Copyright 2023 – Donnacha Forde. All rights reserved.</a:t>
            </a:r>
            <a:endParaRPr lang="en-US" dirty="0"/>
          </a:p>
        </p:txBody>
      </p:sp>
      <p:sp>
        <p:nvSpPr>
          <p:cNvPr id="5" name="Slide Number Placeholder 4"/>
          <p:cNvSpPr>
            <a:spLocks noGrp="1"/>
          </p:cNvSpPr>
          <p:nvPr>
            <p:ph type="sldNum" sz="quarter" idx="12"/>
          </p:nvPr>
        </p:nvSpPr>
        <p:spPr>
          <a:xfrm>
            <a:off x="10558300" y="6423914"/>
            <a:ext cx="1052510" cy="365125"/>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05951" y="6423914"/>
            <a:ext cx="2844799" cy="365125"/>
          </a:xfrm>
          <a:prstGeom prst="rect">
            <a:avLst/>
          </a:prstGeom>
        </p:spPr>
        <p:txBody>
          <a:bodyPr/>
          <a:lstStyle/>
          <a:p>
            <a:fld id="{953666EE-A384-44BA-AB48-87AFCE192489}" type="datetime1">
              <a:rPr lang="en-US" smtClean="0"/>
              <a:t>11/7/2023</a:t>
            </a:fld>
            <a:endParaRPr lang="en-US" dirty="0"/>
          </a:p>
        </p:txBody>
      </p:sp>
      <p:sp>
        <p:nvSpPr>
          <p:cNvPr id="3" name="Footer Placeholder 2"/>
          <p:cNvSpPr>
            <a:spLocks noGrp="1"/>
          </p:cNvSpPr>
          <p:nvPr>
            <p:ph type="ftr" sz="quarter" idx="11"/>
          </p:nvPr>
        </p:nvSpPr>
        <p:spPr>
          <a:xfrm>
            <a:off x="581191" y="6423914"/>
            <a:ext cx="11029615" cy="365125"/>
          </a:xfrm>
          <a:prstGeom prst="rect">
            <a:avLst/>
          </a:prstGeom>
        </p:spPr>
        <p:txBody>
          <a:bodyPr/>
          <a:lstStyle/>
          <a:p>
            <a:r>
              <a:rPr lang="en-US"/>
              <a:t>© Copyright 2023 – Donnacha Forde. All rights reserved.</a:t>
            </a:r>
            <a:endParaRPr lang="en-US" dirty="0"/>
          </a:p>
        </p:txBody>
      </p:sp>
      <p:sp>
        <p:nvSpPr>
          <p:cNvPr id="4" name="Slide Number Placeholder 3"/>
          <p:cNvSpPr>
            <a:spLocks noGrp="1"/>
          </p:cNvSpPr>
          <p:nvPr>
            <p:ph type="sldNum" sz="quarter" idx="12"/>
          </p:nvPr>
        </p:nvSpPr>
        <p:spPr>
          <a:xfrm>
            <a:off x="10558300" y="6423914"/>
            <a:ext cx="1052510" cy="365125"/>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9D36106C-87EA-77C1-EF0F-DEDA2B987FF8}"/>
              </a:ext>
            </a:extLst>
          </p:cNvPr>
          <p:cNvSpPr>
            <a:spLocks noGrp="1"/>
          </p:cNvSpPr>
          <p:nvPr>
            <p:ph type="ftr" sz="quarter" idx="10"/>
          </p:nvPr>
        </p:nvSpPr>
        <p:spPr>
          <a:xfrm>
            <a:off x="581191" y="6423914"/>
            <a:ext cx="11029615" cy="365125"/>
          </a:xfrm>
          <a:prstGeom prst="rect">
            <a:avLst/>
          </a:prstGeom>
        </p:spPr>
        <p:txBody>
          <a:bodyPr/>
          <a:lstStyle/>
          <a:p>
            <a:pPr algn="ctr"/>
            <a:r>
              <a:rPr lang="en-US"/>
              <a:t>© Copyright 2023 – Donnacha Forde. All rights reserved.</a:t>
            </a:r>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605951" y="6423914"/>
            <a:ext cx="2844799" cy="365125"/>
          </a:xfrm>
          <a:prstGeom prst="rect">
            <a:avLst/>
          </a:prstGeom>
        </p:spPr>
        <p:txBody>
          <a:bodyPr/>
          <a:lstStyle/>
          <a:p>
            <a:fld id="{A8CB0CB6-392F-436B-A4E7-2702AC519278}" type="datetime1">
              <a:rPr lang="en-US" smtClean="0"/>
              <a:t>11/7/2023</a:t>
            </a:fld>
            <a:endParaRPr lang="en-US" dirty="0"/>
          </a:p>
        </p:txBody>
      </p:sp>
      <p:sp>
        <p:nvSpPr>
          <p:cNvPr id="6" name="Footer Placeholder 5"/>
          <p:cNvSpPr>
            <a:spLocks noGrp="1"/>
          </p:cNvSpPr>
          <p:nvPr>
            <p:ph type="ftr" sz="quarter" idx="11"/>
          </p:nvPr>
        </p:nvSpPr>
        <p:spPr>
          <a:xfrm>
            <a:off x="581191" y="6423914"/>
            <a:ext cx="11029615" cy="365125"/>
          </a:xfrm>
          <a:prstGeom prst="rect">
            <a:avLst/>
          </a:prstGeom>
        </p:spPr>
        <p:txBody>
          <a:bodyPr/>
          <a:lstStyle/>
          <a:p>
            <a:pPr algn="l"/>
            <a:r>
              <a:rPr lang="en-US"/>
              <a:t>© Copyright 2023 – Donnacha Forde. All rights reserved.</a:t>
            </a:r>
            <a:endParaRPr lang="en-US" dirty="0"/>
          </a:p>
        </p:txBody>
      </p:sp>
      <p:sp>
        <p:nvSpPr>
          <p:cNvPr id="7" name="Slide Number Placeholder 6"/>
          <p:cNvSpPr>
            <a:spLocks noGrp="1"/>
          </p:cNvSpPr>
          <p:nvPr>
            <p:ph type="sldNum" sz="quarter" idx="12"/>
          </p:nvPr>
        </p:nvSpPr>
        <p:spPr>
          <a:xfrm>
            <a:off x="10558300" y="6423914"/>
            <a:ext cx="1052510" cy="365125"/>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6842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Footer Placeholder 7">
            <a:extLst>
              <a:ext uri="{FF2B5EF4-FFF2-40B4-BE49-F238E27FC236}">
                <a16:creationId xmlns:a16="http://schemas.microsoft.com/office/drawing/2014/main" id="{78C897D8-F9B4-745E-CF61-E5E4849BBA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dirty="0"/>
              <a:t>© Copyright 2023 – Donnacha Forde. All rights reserved.</a:t>
            </a:r>
            <a:endParaRPr lang="en-IE" dirty="0"/>
          </a:p>
        </p:txBody>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dt="0"/>
  <p:txStyles>
    <p:titleStyle>
      <a:lvl1pPr algn="l" defTabSz="457200" rtl="0" eaLnBrk="1" latinLnBrk="0" hangingPunct="1">
        <a:lnSpc>
          <a:spcPct val="100000"/>
        </a:lnSpc>
        <a:spcBef>
          <a:spcPct val="0"/>
        </a:spcBef>
        <a:buNone/>
        <a:defRPr sz="2800" b="0" kern="1200" cap="none" baseline="0">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diagramLayout" Target="../diagrams/layout5.xml"/><Relationship Id="rId7" Type="http://schemas.openxmlformats.org/officeDocument/2006/relationships/customXml" Target="../ink/ink1.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65.jpg"/><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67.jpeg"/><Relationship Id="rId7" Type="http://schemas.openxmlformats.org/officeDocument/2006/relationships/diagramColors" Target="../diagrams/colors8.xml"/><Relationship Id="rId2" Type="http://schemas.openxmlformats.org/officeDocument/2006/relationships/image" Target="../media/image66.jpeg"/><Relationship Id="rId1" Type="http://schemas.openxmlformats.org/officeDocument/2006/relationships/slideLayout" Target="../slideLayouts/slideLayout4.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diagramData" Target="../diagrams/data1.xml"/><Relationship Id="rId21" Type="http://schemas.openxmlformats.org/officeDocument/2006/relationships/image" Target="../media/image26.jpeg"/><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image" Target="../media/image3.jpe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image" Target="../media/image29.png"/><Relationship Id="rId5" Type="http://schemas.openxmlformats.org/officeDocument/2006/relationships/diagramQuickStyle" Target="../diagrams/quickStyle1.xml"/><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diagramQuickStyle" Target="../diagrams/quickStyle2.xml"/><Relationship Id="rId19" Type="http://schemas.openxmlformats.org/officeDocument/2006/relationships/image" Target="../media/image24.jpeg"/><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19.png"/><Relationship Id="rId22" Type="http://schemas.openxmlformats.org/officeDocument/2006/relationships/image" Target="../media/image27.jpe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6.xml"/><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110.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diagramLayout" Target="../diagrams/layout18.xml"/><Relationship Id="rId7" Type="http://schemas.openxmlformats.org/officeDocument/2006/relationships/image" Target="../media/image141.tmp"/><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 Id="rId9" Type="http://schemas.openxmlformats.org/officeDocument/2006/relationships/image" Target="../media/image143.png"/></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OwJSZT2U4kM" TargetMode="External"/><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image" Target="../media/image171.svg"/><Relationship Id="rId3" Type="http://schemas.openxmlformats.org/officeDocument/2006/relationships/image" Target="../media/image109.png"/><Relationship Id="rId7" Type="http://schemas.openxmlformats.org/officeDocument/2006/relationships/image" Target="../media/image170.png"/><Relationship Id="rId2" Type="http://schemas.openxmlformats.org/officeDocument/2006/relationships/image" Target="../media/image108.png"/><Relationship Id="rId1" Type="http://schemas.openxmlformats.org/officeDocument/2006/relationships/slideLayout" Target="../slideLayouts/slideLayout6.xml"/><Relationship Id="rId6" Type="http://schemas.openxmlformats.org/officeDocument/2006/relationships/image" Target="../media/image169.svg"/><Relationship Id="rId5" Type="http://schemas.openxmlformats.org/officeDocument/2006/relationships/image" Target="../media/image168.png"/><Relationship Id="rId4" Type="http://schemas.openxmlformats.org/officeDocument/2006/relationships/image" Target="../media/image110.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7.xml"/><Relationship Id="rId1" Type="http://schemas.openxmlformats.org/officeDocument/2006/relationships/video" Target="https://www.youtube.com/embed/OwJSZT2U4kM?feature=oembe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n abstract connection in pale grey background">
            <a:extLst>
              <a:ext uri="{FF2B5EF4-FFF2-40B4-BE49-F238E27FC236}">
                <a16:creationId xmlns:a16="http://schemas.microsoft.com/office/drawing/2014/main" id="{AF9E26A5-5E0D-56D2-6CE2-43851147F5F9}"/>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1992754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graph&#10;&#10;Description automatically generated">
            <a:extLst>
              <a:ext uri="{FF2B5EF4-FFF2-40B4-BE49-F238E27FC236}">
                <a16:creationId xmlns:a16="http://schemas.microsoft.com/office/drawing/2014/main" id="{361F18ED-32F4-D041-73E7-CB1F39A32B31}"/>
              </a:ext>
            </a:extLst>
          </p:cNvPr>
          <p:cNvPicPr>
            <a:picLocks noChangeAspect="1"/>
          </p:cNvPicPr>
          <p:nvPr/>
        </p:nvPicPr>
        <p:blipFill>
          <a:blip r:embed="rId2"/>
          <a:stretch>
            <a:fillRect/>
          </a:stretch>
        </p:blipFill>
        <p:spPr>
          <a:xfrm>
            <a:off x="1394677" y="643466"/>
            <a:ext cx="9402645" cy="5571067"/>
          </a:xfrm>
          <a:prstGeom prst="rect">
            <a:avLst/>
          </a:prstGeom>
        </p:spPr>
      </p:pic>
      <p:sp>
        <p:nvSpPr>
          <p:cNvPr id="2" name="Footer Placeholder 1">
            <a:extLst>
              <a:ext uri="{FF2B5EF4-FFF2-40B4-BE49-F238E27FC236}">
                <a16:creationId xmlns:a16="http://schemas.microsoft.com/office/drawing/2014/main" id="{0D51EA9F-82CF-BEDC-D0F7-7EFA2A5DA493}"/>
              </a:ext>
            </a:extLst>
          </p:cNvPr>
          <p:cNvSpPr>
            <a:spLocks noGrp="1"/>
          </p:cNvSpPr>
          <p:nvPr>
            <p:ph type="ftr" sz="quarter" idx="11"/>
          </p:nvPr>
        </p:nvSpPr>
        <p:spPr>
          <a:xfrm>
            <a:off x="2637395" y="6423914"/>
            <a:ext cx="6917210" cy="365125"/>
          </a:xfrm>
        </p:spPr>
        <p:txBody>
          <a:bodyPr>
            <a:normAutofit/>
          </a:bodyPr>
          <a:lstStyle/>
          <a:p>
            <a:pPr>
              <a:spcAft>
                <a:spcPts val="600"/>
              </a:spcAft>
            </a:pPr>
            <a:r>
              <a:rPr lang="en-US" dirty="0"/>
              <a:t>© Copyright 2023 – Donnacha Forde. All rights reserved.</a:t>
            </a:r>
          </a:p>
        </p:txBody>
      </p:sp>
      <p:sp>
        <p:nvSpPr>
          <p:cNvPr id="6" name="Rectangle: Rounded Corners 5">
            <a:extLst>
              <a:ext uri="{FF2B5EF4-FFF2-40B4-BE49-F238E27FC236}">
                <a16:creationId xmlns:a16="http://schemas.microsoft.com/office/drawing/2014/main" id="{E7C702A9-EC05-FF98-9FAF-9F1B7B00243C}"/>
              </a:ext>
            </a:extLst>
          </p:cNvPr>
          <p:cNvSpPr/>
          <p:nvPr/>
        </p:nvSpPr>
        <p:spPr>
          <a:xfrm>
            <a:off x="3048000" y="2023353"/>
            <a:ext cx="1874196" cy="252919"/>
          </a:xfrm>
          <a:prstGeom prst="round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728243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71483022-60EB-A1F3-F8B6-0CC065D33AE2}"/>
              </a:ext>
            </a:extLst>
          </p:cNvPr>
          <p:cNvPicPr>
            <a:picLocks noChangeAspect="1"/>
          </p:cNvPicPr>
          <p:nvPr/>
        </p:nvPicPr>
        <p:blipFill>
          <a:blip r:embed="rId2"/>
          <a:stretch>
            <a:fillRect/>
          </a:stretch>
        </p:blipFill>
        <p:spPr>
          <a:xfrm>
            <a:off x="1354665" y="643466"/>
            <a:ext cx="9482669" cy="5571067"/>
          </a:xfrm>
          <a:prstGeom prst="rect">
            <a:avLst/>
          </a:prstGeom>
        </p:spPr>
      </p:pic>
      <p:sp>
        <p:nvSpPr>
          <p:cNvPr id="2" name="Footer Placeholder 1">
            <a:extLst>
              <a:ext uri="{FF2B5EF4-FFF2-40B4-BE49-F238E27FC236}">
                <a16:creationId xmlns:a16="http://schemas.microsoft.com/office/drawing/2014/main" id="{A3D8AD9D-4764-207A-A97F-EAEB4117C50F}"/>
              </a:ext>
            </a:extLst>
          </p:cNvPr>
          <p:cNvSpPr>
            <a:spLocks noGrp="1"/>
          </p:cNvSpPr>
          <p:nvPr>
            <p:ph type="ftr" sz="quarter" idx="11"/>
          </p:nvPr>
        </p:nvSpPr>
        <p:spPr>
          <a:xfrm>
            <a:off x="2637395" y="6423914"/>
            <a:ext cx="6917210" cy="365125"/>
          </a:xfrm>
        </p:spPr>
        <p:txBody>
          <a:bodyPr>
            <a:normAutofit/>
          </a:bodyPr>
          <a:lstStyle/>
          <a:p>
            <a:pPr>
              <a:spcAft>
                <a:spcPts val="600"/>
              </a:spcAft>
            </a:pPr>
            <a:r>
              <a:rPr lang="en-US" dirty="0"/>
              <a:t>© Copyright 2023 – Donnacha Forde. All rights reserved.</a:t>
            </a:r>
          </a:p>
        </p:txBody>
      </p:sp>
      <p:sp>
        <p:nvSpPr>
          <p:cNvPr id="5" name="Callout: Line with No Border 4">
            <a:extLst>
              <a:ext uri="{FF2B5EF4-FFF2-40B4-BE49-F238E27FC236}">
                <a16:creationId xmlns:a16="http://schemas.microsoft.com/office/drawing/2014/main" id="{A6255FAD-954C-9621-9029-47CA6F619494}"/>
              </a:ext>
            </a:extLst>
          </p:cNvPr>
          <p:cNvSpPr/>
          <p:nvPr/>
        </p:nvSpPr>
        <p:spPr>
          <a:xfrm>
            <a:off x="7386639" y="4329641"/>
            <a:ext cx="1408112" cy="180975"/>
          </a:xfrm>
          <a:prstGeom prst="callout1">
            <a:avLst>
              <a:gd name="adj1" fmla="val 93163"/>
              <a:gd name="adj2" fmla="val 54971"/>
              <a:gd name="adj3" fmla="val 524054"/>
              <a:gd name="adj4" fmla="val 99927"/>
            </a:avLst>
          </a:prstGeom>
          <a:ln w="9525">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r>
              <a:rPr lang="en-US" sz="1200" dirty="0">
                <a:solidFill>
                  <a:srgbClr val="00B050"/>
                </a:solidFill>
              </a:rPr>
              <a:t>R&amp;D Commences</a:t>
            </a:r>
            <a:endParaRPr lang="en-IE" sz="1200" dirty="0">
              <a:solidFill>
                <a:srgbClr val="00B050"/>
              </a:solidFill>
            </a:endParaRPr>
          </a:p>
        </p:txBody>
      </p:sp>
      <p:sp>
        <p:nvSpPr>
          <p:cNvPr id="6" name="Callout: Line with No Border 5">
            <a:extLst>
              <a:ext uri="{FF2B5EF4-FFF2-40B4-BE49-F238E27FC236}">
                <a16:creationId xmlns:a16="http://schemas.microsoft.com/office/drawing/2014/main" id="{3C06AF74-B415-7E8A-802C-C889A49800A0}"/>
              </a:ext>
            </a:extLst>
          </p:cNvPr>
          <p:cNvSpPr/>
          <p:nvPr/>
        </p:nvSpPr>
        <p:spPr>
          <a:xfrm>
            <a:off x="9772648" y="3057525"/>
            <a:ext cx="1871665" cy="826822"/>
          </a:xfrm>
          <a:prstGeom prst="callout1">
            <a:avLst>
              <a:gd name="adj1" fmla="val 25338"/>
              <a:gd name="adj2" fmla="val 1956"/>
              <a:gd name="adj3" fmla="val 107005"/>
              <a:gd name="adj4" fmla="val -14716"/>
            </a:avLst>
          </a:prstGeom>
          <a:ln w="9525">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r>
              <a:rPr lang="en-US" sz="1200" dirty="0">
                <a:solidFill>
                  <a:srgbClr val="C00000"/>
                </a:solidFill>
              </a:rPr>
              <a:t>July 2017</a:t>
            </a:r>
          </a:p>
          <a:p>
            <a:pPr marL="171450" indent="-171450">
              <a:buFont typeface="Arial" panose="020B0604020202020204" pitchFamily="34" charset="0"/>
              <a:buChar char="•"/>
            </a:pPr>
            <a:r>
              <a:rPr lang="en-US" sz="1200" dirty="0">
                <a:solidFill>
                  <a:srgbClr val="C00000"/>
                </a:solidFill>
              </a:rPr>
              <a:t>WannaCry</a:t>
            </a:r>
          </a:p>
          <a:p>
            <a:pPr marL="171450" indent="-171450">
              <a:buFont typeface="Arial" panose="020B0604020202020204" pitchFamily="34" charset="0"/>
              <a:buChar char="•"/>
            </a:pPr>
            <a:r>
              <a:rPr lang="en-US" sz="1200" dirty="0">
                <a:solidFill>
                  <a:srgbClr val="C00000"/>
                </a:solidFill>
              </a:rPr>
              <a:t>Petya</a:t>
            </a:r>
          </a:p>
          <a:p>
            <a:pPr marL="171450" indent="-171450">
              <a:buFont typeface="Arial" panose="020B0604020202020204" pitchFamily="34" charset="0"/>
              <a:buChar char="•"/>
            </a:pPr>
            <a:r>
              <a:rPr lang="en-US" sz="1200" dirty="0" err="1">
                <a:solidFill>
                  <a:srgbClr val="C00000"/>
                </a:solidFill>
              </a:rPr>
              <a:t>NotPetya</a:t>
            </a:r>
            <a:endParaRPr lang="en-IE" sz="1200" dirty="0">
              <a:solidFill>
                <a:srgbClr val="C00000"/>
              </a:solidFill>
            </a:endParaRPr>
          </a:p>
        </p:txBody>
      </p:sp>
      <p:sp>
        <p:nvSpPr>
          <p:cNvPr id="7" name="Callout: Line with No Border 6">
            <a:extLst>
              <a:ext uri="{FF2B5EF4-FFF2-40B4-BE49-F238E27FC236}">
                <a16:creationId xmlns:a16="http://schemas.microsoft.com/office/drawing/2014/main" id="{9C50DE38-D364-B70C-D625-A8E21ABCAE55}"/>
              </a:ext>
            </a:extLst>
          </p:cNvPr>
          <p:cNvSpPr/>
          <p:nvPr/>
        </p:nvSpPr>
        <p:spPr>
          <a:xfrm>
            <a:off x="7877175" y="3377141"/>
            <a:ext cx="1571626" cy="180975"/>
          </a:xfrm>
          <a:prstGeom prst="callout1">
            <a:avLst>
              <a:gd name="adj1" fmla="val 93163"/>
              <a:gd name="adj2" fmla="val 54852"/>
              <a:gd name="adj3" fmla="val 314406"/>
              <a:gd name="adj4" fmla="val 100603"/>
            </a:avLst>
          </a:prstGeom>
          <a:ln w="9525">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r>
              <a:rPr lang="en-US" sz="1200" dirty="0">
                <a:solidFill>
                  <a:srgbClr val="00B050"/>
                </a:solidFill>
              </a:rPr>
              <a:t>Internal Showcase</a:t>
            </a:r>
            <a:endParaRPr lang="en-IE" sz="1200" dirty="0">
              <a:solidFill>
                <a:srgbClr val="00B050"/>
              </a:solidFill>
            </a:endParaRPr>
          </a:p>
        </p:txBody>
      </p:sp>
      <p:sp>
        <p:nvSpPr>
          <p:cNvPr id="11" name="Rectangle: Rounded Corners 10">
            <a:extLst>
              <a:ext uri="{FF2B5EF4-FFF2-40B4-BE49-F238E27FC236}">
                <a16:creationId xmlns:a16="http://schemas.microsoft.com/office/drawing/2014/main" id="{A4279F76-5973-682F-8DE0-BAB59E21F3EC}"/>
              </a:ext>
            </a:extLst>
          </p:cNvPr>
          <p:cNvSpPr/>
          <p:nvPr/>
        </p:nvSpPr>
        <p:spPr>
          <a:xfrm>
            <a:off x="3035029" y="2049293"/>
            <a:ext cx="1874196" cy="252919"/>
          </a:xfrm>
          <a:prstGeom prst="round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05297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3" name="Rectangle 1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5" name="Rectangle 1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7" name="Rectangle 1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useBgFill="1">
        <p:nvSpPr>
          <p:cNvPr id="19" name="Rectangle 18">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B sign on figures">
            <a:extLst>
              <a:ext uri="{FF2B5EF4-FFF2-40B4-BE49-F238E27FC236}">
                <a16:creationId xmlns:a16="http://schemas.microsoft.com/office/drawing/2014/main" id="{A69E2A10-1F50-D458-3D38-87C53C40427E}"/>
              </a:ext>
            </a:extLst>
          </p:cNvPr>
          <p:cNvPicPr>
            <a:picLocks noGrp="1" noChangeAspect="1"/>
          </p:cNvPicPr>
          <p:nvPr>
            <p:ph idx="1"/>
          </p:nvPr>
        </p:nvPicPr>
        <p:blipFill rotWithShape="1">
          <a:blip r:embed="rId2"/>
          <a:srcRect t="11043" b="4052"/>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5701AE6-BCDB-AFC4-2D45-43B9042DD704}"/>
              </a:ext>
            </a:extLst>
          </p:cNvPr>
          <p:cNvSpPr>
            <a:spLocks noGrp="1"/>
          </p:cNvSpPr>
          <p:nvPr>
            <p:ph type="ftr" sz="quarter" idx="11"/>
          </p:nvPr>
        </p:nvSpPr>
        <p:spPr>
          <a:xfrm>
            <a:off x="581192" y="6423914"/>
            <a:ext cx="6917210" cy="365125"/>
          </a:xfrm>
        </p:spPr>
        <p:txBody>
          <a:bodyPr vert="horz" lIns="91440" tIns="45720" rIns="91440" bIns="45720" rtlCol="0" anchor="ctr">
            <a:normAutofit/>
          </a:bodyPr>
          <a:lstStyle/>
          <a:p>
            <a:pPr algn="l" defTabSz="457200">
              <a:spcAft>
                <a:spcPts val="600"/>
              </a:spcAft>
            </a:pPr>
            <a:r>
              <a:rPr lang="en-US" sz="900" kern="1200" cap="all">
                <a:solidFill>
                  <a:schemeClr val="bg1"/>
                </a:solidFill>
                <a:latin typeface="+mn-lt"/>
                <a:ea typeface="+mn-ea"/>
                <a:cs typeface="+mn-cs"/>
              </a:rPr>
              <a:t>© Copyright 2023 – Donnacha Forde. All rights reserved.</a:t>
            </a:r>
          </a:p>
        </p:txBody>
      </p:sp>
      <p:sp>
        <p:nvSpPr>
          <p:cNvPr id="5" name="Title 4">
            <a:extLst>
              <a:ext uri="{FF2B5EF4-FFF2-40B4-BE49-F238E27FC236}">
                <a16:creationId xmlns:a16="http://schemas.microsoft.com/office/drawing/2014/main" id="{499C8B56-0AED-FD83-7C1F-42C10571E65E}"/>
              </a:ext>
            </a:extLst>
          </p:cNvPr>
          <p:cNvSpPr>
            <a:spLocks noGrp="1"/>
          </p:cNvSpPr>
          <p:nvPr>
            <p:ph type="title"/>
          </p:nvPr>
        </p:nvSpPr>
        <p:spPr/>
        <p:txBody>
          <a:bodyPr/>
          <a:lstStyle/>
          <a:p>
            <a:endParaRPr lang="en-IE"/>
          </a:p>
        </p:txBody>
      </p:sp>
    </p:spTree>
    <p:extLst>
      <p:ext uri="{BB962C8B-B14F-4D97-AF65-F5344CB8AC3E}">
        <p14:creationId xmlns:p14="http://schemas.microsoft.com/office/powerpoint/2010/main" val="3428611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4AA34A89-CDD9-004E-0BD8-B9A4228EEE9C}"/>
              </a:ext>
            </a:extLst>
          </p:cNvPr>
          <p:cNvPicPr>
            <a:picLocks noChangeAspect="1"/>
          </p:cNvPicPr>
          <p:nvPr/>
        </p:nvPicPr>
        <p:blipFill>
          <a:blip r:embed="rId2"/>
          <a:stretch>
            <a:fillRect/>
          </a:stretch>
        </p:blipFill>
        <p:spPr>
          <a:xfrm>
            <a:off x="1434020" y="643467"/>
            <a:ext cx="9323959" cy="5571066"/>
          </a:xfrm>
          <a:prstGeom prst="rect">
            <a:avLst/>
          </a:prstGeom>
        </p:spPr>
      </p:pic>
      <p:sp>
        <p:nvSpPr>
          <p:cNvPr id="2" name="Footer Placeholder 1">
            <a:extLst>
              <a:ext uri="{FF2B5EF4-FFF2-40B4-BE49-F238E27FC236}">
                <a16:creationId xmlns:a16="http://schemas.microsoft.com/office/drawing/2014/main" id="{0D51EA9F-82CF-BEDC-D0F7-7EFA2A5DA493}"/>
              </a:ext>
            </a:extLst>
          </p:cNvPr>
          <p:cNvSpPr>
            <a:spLocks noGrp="1"/>
          </p:cNvSpPr>
          <p:nvPr>
            <p:ph type="ftr" sz="quarter" idx="11"/>
          </p:nvPr>
        </p:nvSpPr>
        <p:spPr>
          <a:xfrm>
            <a:off x="2637395" y="6389961"/>
            <a:ext cx="6917210" cy="365125"/>
          </a:xfrm>
        </p:spPr>
        <p:txBody>
          <a:bodyPr>
            <a:normAutofit/>
          </a:bodyPr>
          <a:lstStyle/>
          <a:p>
            <a:pPr>
              <a:spcAft>
                <a:spcPts val="600"/>
              </a:spcAft>
            </a:pPr>
            <a:r>
              <a:rPr lang="en-US" dirty="0"/>
              <a:t>© Copyright 2023 – Donnacha Forde. All rights reserved.</a:t>
            </a:r>
          </a:p>
        </p:txBody>
      </p:sp>
    </p:spTree>
    <p:extLst>
      <p:ext uri="{BB962C8B-B14F-4D97-AF65-F5344CB8AC3E}">
        <p14:creationId xmlns:p14="http://schemas.microsoft.com/office/powerpoint/2010/main" val="3247362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71D0A8AC-4723-1AE9-E4E0-266AE657D270}"/>
              </a:ext>
            </a:extLst>
          </p:cNvPr>
          <p:cNvPicPr>
            <a:picLocks noChangeAspect="1"/>
          </p:cNvPicPr>
          <p:nvPr/>
        </p:nvPicPr>
        <p:blipFill>
          <a:blip r:embed="rId2"/>
          <a:stretch>
            <a:fillRect/>
          </a:stretch>
        </p:blipFill>
        <p:spPr>
          <a:xfrm>
            <a:off x="1434020" y="643466"/>
            <a:ext cx="9323960" cy="5571067"/>
          </a:xfrm>
          <a:prstGeom prst="rect">
            <a:avLst/>
          </a:prstGeom>
        </p:spPr>
      </p:pic>
      <p:sp>
        <p:nvSpPr>
          <p:cNvPr id="4" name="Footer Placeholder 3">
            <a:extLst>
              <a:ext uri="{FF2B5EF4-FFF2-40B4-BE49-F238E27FC236}">
                <a16:creationId xmlns:a16="http://schemas.microsoft.com/office/drawing/2014/main" id="{EBE63FC5-9BDB-9E8D-374E-274644984DC0}"/>
              </a:ext>
            </a:extLst>
          </p:cNvPr>
          <p:cNvSpPr>
            <a:spLocks noGrp="1"/>
          </p:cNvSpPr>
          <p:nvPr>
            <p:ph type="ftr" sz="quarter" idx="11"/>
          </p:nvPr>
        </p:nvSpPr>
        <p:spPr>
          <a:xfrm>
            <a:off x="2637395" y="6423914"/>
            <a:ext cx="6917210" cy="365125"/>
          </a:xfrm>
        </p:spPr>
        <p:txBody>
          <a:bodyPr>
            <a:normAutofit/>
          </a:bodyPr>
          <a:lstStyle/>
          <a:p>
            <a:pPr>
              <a:spcAft>
                <a:spcPts val="600"/>
              </a:spcAft>
            </a:pPr>
            <a:r>
              <a:rPr lang="en-US" dirty="0"/>
              <a:t>© Copyright 2023 – Donnacha Forde. All rights reserved.</a:t>
            </a:r>
          </a:p>
        </p:txBody>
      </p:sp>
      <p:sp>
        <p:nvSpPr>
          <p:cNvPr id="2" name="Oval 1">
            <a:extLst>
              <a:ext uri="{FF2B5EF4-FFF2-40B4-BE49-F238E27FC236}">
                <a16:creationId xmlns:a16="http://schemas.microsoft.com/office/drawing/2014/main" id="{EC87FEE8-EEEE-21AB-F5CD-C53C12157F61}"/>
              </a:ext>
            </a:extLst>
          </p:cNvPr>
          <p:cNvSpPr/>
          <p:nvPr/>
        </p:nvSpPr>
        <p:spPr>
          <a:xfrm>
            <a:off x="9279499" y="5176971"/>
            <a:ext cx="550212" cy="341853"/>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79488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E112994-BD10-B39E-E184-FD8DFC896071}"/>
              </a:ext>
            </a:extLst>
          </p:cNvPr>
          <p:cNvSpPr>
            <a:spLocks noGrp="1"/>
          </p:cNvSpPr>
          <p:nvPr>
            <p:ph type="title"/>
          </p:nvPr>
        </p:nvSpPr>
        <p:spPr/>
        <p:txBody>
          <a:bodyPr/>
          <a:lstStyle/>
          <a:p>
            <a:r>
              <a:rPr lang="en-US" dirty="0"/>
              <a:t>Ransomware continues to be a Threat</a:t>
            </a:r>
            <a:endParaRPr lang="en-IE" dirty="0"/>
          </a:p>
        </p:txBody>
      </p:sp>
      <p:pic>
        <p:nvPicPr>
          <p:cNvPr id="11" name="Content Placeholder 10">
            <a:extLst>
              <a:ext uri="{FF2B5EF4-FFF2-40B4-BE49-F238E27FC236}">
                <a16:creationId xmlns:a16="http://schemas.microsoft.com/office/drawing/2014/main" id="{8C960280-10F0-7D2D-F93B-C0042B602410}"/>
              </a:ext>
            </a:extLst>
          </p:cNvPr>
          <p:cNvPicPr>
            <a:picLocks noGrp="1" noChangeAspect="1"/>
          </p:cNvPicPr>
          <p:nvPr>
            <p:ph idx="1"/>
          </p:nvPr>
        </p:nvPicPr>
        <p:blipFill>
          <a:blip r:embed="rId2"/>
          <a:stretch>
            <a:fillRect/>
          </a:stretch>
        </p:blipFill>
        <p:spPr>
          <a:xfrm>
            <a:off x="4900613" y="1241959"/>
            <a:ext cx="6651625" cy="4534419"/>
          </a:xfrm>
          <a:prstGeom prst="rect">
            <a:avLst/>
          </a:prstGeom>
        </p:spPr>
      </p:pic>
      <p:sp>
        <p:nvSpPr>
          <p:cNvPr id="15" name="Text Placeholder 14">
            <a:extLst>
              <a:ext uri="{FF2B5EF4-FFF2-40B4-BE49-F238E27FC236}">
                <a16:creationId xmlns:a16="http://schemas.microsoft.com/office/drawing/2014/main" id="{FAF08882-DB4C-4632-FB6A-D132BFB996A8}"/>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US is the most attacked country.</a:t>
            </a:r>
            <a:endParaRPr lang="en-IE" dirty="0"/>
          </a:p>
        </p:txBody>
      </p:sp>
      <p:sp>
        <p:nvSpPr>
          <p:cNvPr id="5" name="Footer Placeholder 4">
            <a:extLst>
              <a:ext uri="{FF2B5EF4-FFF2-40B4-BE49-F238E27FC236}">
                <a16:creationId xmlns:a16="http://schemas.microsoft.com/office/drawing/2014/main" id="{5C5E0F5F-08E1-3A55-BDEF-6C39DF9DC5CF}"/>
              </a:ext>
            </a:extLst>
          </p:cNvPr>
          <p:cNvSpPr>
            <a:spLocks noGrp="1"/>
          </p:cNvSpPr>
          <p:nvPr>
            <p:ph type="ftr" sz="quarter" idx="10"/>
          </p:nvPr>
        </p:nvSpPr>
        <p:spPr/>
        <p:txBody>
          <a:bodyPr vert="horz" lIns="91440" tIns="45720" rIns="91440" bIns="45720" rtlCol="0" anchor="ctr">
            <a:normAutofit/>
          </a:bodyPr>
          <a:lstStyle/>
          <a:p>
            <a:pPr algn="l" defTabSz="457200">
              <a:spcAft>
                <a:spcPts val="600"/>
              </a:spcAft>
            </a:pPr>
            <a:r>
              <a:rPr lang="en-US" sz="900" kern="1200" cap="all">
                <a:solidFill>
                  <a:schemeClr val="tx1">
                    <a:lumMod val="75000"/>
                    <a:lumOff val="25000"/>
                  </a:schemeClr>
                </a:solidFill>
                <a:latin typeface="+mn-lt"/>
                <a:ea typeface="+mn-ea"/>
                <a:cs typeface="+mn-cs"/>
              </a:rPr>
              <a:t>© Copyright 2023 – Donnacha Forde. All rights reserved.</a:t>
            </a:r>
          </a:p>
        </p:txBody>
      </p:sp>
      <p:sp>
        <p:nvSpPr>
          <p:cNvPr id="19" name="TextBox 18">
            <a:extLst>
              <a:ext uri="{FF2B5EF4-FFF2-40B4-BE49-F238E27FC236}">
                <a16:creationId xmlns:a16="http://schemas.microsoft.com/office/drawing/2014/main" id="{4D281492-7A09-44FA-A7CD-C59BD09F8A39}"/>
              </a:ext>
            </a:extLst>
          </p:cNvPr>
          <p:cNvSpPr txBox="1"/>
          <p:nvPr/>
        </p:nvSpPr>
        <p:spPr>
          <a:xfrm>
            <a:off x="4800158" y="5853924"/>
            <a:ext cx="3719288" cy="246221"/>
          </a:xfrm>
          <a:prstGeom prst="rect">
            <a:avLst/>
          </a:prstGeom>
          <a:noFill/>
        </p:spPr>
        <p:txBody>
          <a:bodyPr wrap="none" rtlCol="0">
            <a:spAutoFit/>
          </a:bodyPr>
          <a:lstStyle/>
          <a:p>
            <a:r>
              <a:rPr lang="en-US" sz="1000" dirty="0"/>
              <a:t>Image Credit: </a:t>
            </a:r>
            <a:r>
              <a:rPr lang="en-US" sz="1000" i="1" dirty="0"/>
              <a:t>Malwarebytes – State of Ransomware Report 2023</a:t>
            </a:r>
            <a:endParaRPr lang="en-IE" sz="1000" i="1" dirty="0"/>
          </a:p>
        </p:txBody>
      </p:sp>
    </p:spTree>
    <p:extLst>
      <p:ext uri="{BB962C8B-B14F-4D97-AF65-F5344CB8AC3E}">
        <p14:creationId xmlns:p14="http://schemas.microsoft.com/office/powerpoint/2010/main" val="3426585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E112994-BD10-B39E-E184-FD8DFC896071}"/>
              </a:ext>
            </a:extLst>
          </p:cNvPr>
          <p:cNvSpPr>
            <a:spLocks noGrp="1"/>
          </p:cNvSpPr>
          <p:nvPr>
            <p:ph type="title"/>
          </p:nvPr>
        </p:nvSpPr>
        <p:spPr/>
        <p:txBody>
          <a:bodyPr/>
          <a:lstStyle/>
          <a:p>
            <a:r>
              <a:rPr lang="en-US" dirty="0"/>
              <a:t>Ransomware continues to be a Threat</a:t>
            </a:r>
            <a:endParaRPr lang="en-IE" dirty="0"/>
          </a:p>
        </p:txBody>
      </p:sp>
      <p:sp>
        <p:nvSpPr>
          <p:cNvPr id="15" name="Text Placeholder 14">
            <a:extLst>
              <a:ext uri="{FF2B5EF4-FFF2-40B4-BE49-F238E27FC236}">
                <a16:creationId xmlns:a16="http://schemas.microsoft.com/office/drawing/2014/main" id="{FAF08882-DB4C-4632-FB6A-D132BFB996A8}"/>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Ransomware attacks in last 12 months.</a:t>
            </a:r>
            <a:endParaRPr lang="en-IE" dirty="0"/>
          </a:p>
        </p:txBody>
      </p:sp>
      <p:sp>
        <p:nvSpPr>
          <p:cNvPr id="5" name="Footer Placeholder 4">
            <a:extLst>
              <a:ext uri="{FF2B5EF4-FFF2-40B4-BE49-F238E27FC236}">
                <a16:creationId xmlns:a16="http://schemas.microsoft.com/office/drawing/2014/main" id="{5C5E0F5F-08E1-3A55-BDEF-6C39DF9DC5CF}"/>
              </a:ext>
            </a:extLst>
          </p:cNvPr>
          <p:cNvSpPr>
            <a:spLocks noGrp="1"/>
          </p:cNvSpPr>
          <p:nvPr>
            <p:ph type="ftr" sz="quarter" idx="10"/>
          </p:nvPr>
        </p:nvSpPr>
        <p:spPr/>
        <p:txBody>
          <a:bodyPr vert="horz" lIns="91440" tIns="45720" rIns="91440" bIns="45720" rtlCol="0" anchor="ctr">
            <a:normAutofit/>
          </a:bodyPr>
          <a:lstStyle/>
          <a:p>
            <a:pPr algn="l" defTabSz="457200">
              <a:spcAft>
                <a:spcPts val="600"/>
              </a:spcAft>
            </a:pPr>
            <a:r>
              <a:rPr lang="en-US" sz="900" kern="1200" cap="all">
                <a:solidFill>
                  <a:schemeClr val="tx1">
                    <a:lumMod val="75000"/>
                    <a:lumOff val="25000"/>
                  </a:schemeClr>
                </a:solidFill>
                <a:latin typeface="+mn-lt"/>
                <a:ea typeface="+mn-ea"/>
                <a:cs typeface="+mn-cs"/>
              </a:rPr>
              <a:t>© Copyright 2023 – Donnacha Forde. All rights reserved.</a:t>
            </a:r>
          </a:p>
        </p:txBody>
      </p:sp>
      <p:sp>
        <p:nvSpPr>
          <p:cNvPr id="19" name="TextBox 18">
            <a:extLst>
              <a:ext uri="{FF2B5EF4-FFF2-40B4-BE49-F238E27FC236}">
                <a16:creationId xmlns:a16="http://schemas.microsoft.com/office/drawing/2014/main" id="{4D281492-7A09-44FA-A7CD-C59BD09F8A39}"/>
              </a:ext>
            </a:extLst>
          </p:cNvPr>
          <p:cNvSpPr txBox="1"/>
          <p:nvPr/>
        </p:nvSpPr>
        <p:spPr>
          <a:xfrm>
            <a:off x="4800158" y="5853924"/>
            <a:ext cx="3719288" cy="246221"/>
          </a:xfrm>
          <a:prstGeom prst="rect">
            <a:avLst/>
          </a:prstGeom>
          <a:noFill/>
        </p:spPr>
        <p:txBody>
          <a:bodyPr wrap="none" rtlCol="0">
            <a:spAutoFit/>
          </a:bodyPr>
          <a:lstStyle/>
          <a:p>
            <a:r>
              <a:rPr lang="en-US" sz="1000" dirty="0"/>
              <a:t>Image Credit: </a:t>
            </a:r>
            <a:r>
              <a:rPr lang="en-US" sz="1000" i="1" dirty="0"/>
              <a:t>Malwarebytes – State of Ransomware Report 2023</a:t>
            </a:r>
            <a:endParaRPr lang="en-IE" sz="1000" i="1" dirty="0"/>
          </a:p>
        </p:txBody>
      </p:sp>
      <p:pic>
        <p:nvPicPr>
          <p:cNvPr id="6" name="Content Placeholder 5">
            <a:extLst>
              <a:ext uri="{FF2B5EF4-FFF2-40B4-BE49-F238E27FC236}">
                <a16:creationId xmlns:a16="http://schemas.microsoft.com/office/drawing/2014/main" id="{7A910773-6BA5-0B46-3240-BF5303474D7E}"/>
              </a:ext>
            </a:extLst>
          </p:cNvPr>
          <p:cNvPicPr>
            <a:picLocks noGrp="1" noChangeAspect="1"/>
          </p:cNvPicPr>
          <p:nvPr>
            <p:ph idx="1"/>
          </p:nvPr>
        </p:nvPicPr>
        <p:blipFill>
          <a:blip r:embed="rId2"/>
          <a:stretch>
            <a:fillRect/>
          </a:stretch>
        </p:blipFill>
        <p:spPr>
          <a:xfrm>
            <a:off x="4800158" y="1678694"/>
            <a:ext cx="6335009" cy="3620005"/>
          </a:xfrm>
          <a:prstGeom prst="rect">
            <a:avLst/>
          </a:prstGeom>
        </p:spPr>
      </p:pic>
    </p:spTree>
    <p:extLst>
      <p:ext uri="{BB962C8B-B14F-4D97-AF65-F5344CB8AC3E}">
        <p14:creationId xmlns:p14="http://schemas.microsoft.com/office/powerpoint/2010/main" val="470823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E112994-BD10-B39E-E184-FD8DFC896071}"/>
              </a:ext>
            </a:extLst>
          </p:cNvPr>
          <p:cNvSpPr>
            <a:spLocks noGrp="1"/>
          </p:cNvSpPr>
          <p:nvPr>
            <p:ph type="title"/>
          </p:nvPr>
        </p:nvSpPr>
        <p:spPr/>
        <p:txBody>
          <a:bodyPr/>
          <a:lstStyle/>
          <a:p>
            <a:r>
              <a:rPr lang="en-US" dirty="0"/>
              <a:t>Ransomware continues to be a Threat</a:t>
            </a:r>
            <a:endParaRPr lang="en-IE" dirty="0"/>
          </a:p>
        </p:txBody>
      </p:sp>
      <p:sp>
        <p:nvSpPr>
          <p:cNvPr id="15" name="Text Placeholder 14">
            <a:extLst>
              <a:ext uri="{FF2B5EF4-FFF2-40B4-BE49-F238E27FC236}">
                <a16:creationId xmlns:a16="http://schemas.microsoft.com/office/drawing/2014/main" id="{FAF08882-DB4C-4632-FB6A-D132BFB996A8}"/>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Active gangs</a:t>
            </a:r>
            <a:endParaRPr lang="en-IE" dirty="0"/>
          </a:p>
        </p:txBody>
      </p:sp>
      <p:sp>
        <p:nvSpPr>
          <p:cNvPr id="5" name="Footer Placeholder 4">
            <a:extLst>
              <a:ext uri="{FF2B5EF4-FFF2-40B4-BE49-F238E27FC236}">
                <a16:creationId xmlns:a16="http://schemas.microsoft.com/office/drawing/2014/main" id="{5C5E0F5F-08E1-3A55-BDEF-6C39DF9DC5CF}"/>
              </a:ext>
            </a:extLst>
          </p:cNvPr>
          <p:cNvSpPr>
            <a:spLocks noGrp="1"/>
          </p:cNvSpPr>
          <p:nvPr>
            <p:ph type="ftr" sz="quarter" idx="10"/>
          </p:nvPr>
        </p:nvSpPr>
        <p:spPr/>
        <p:txBody>
          <a:bodyPr vert="horz" lIns="91440" tIns="45720" rIns="91440" bIns="45720" rtlCol="0" anchor="ctr">
            <a:normAutofit/>
          </a:bodyPr>
          <a:lstStyle/>
          <a:p>
            <a:pPr algn="l" defTabSz="457200">
              <a:spcAft>
                <a:spcPts val="600"/>
              </a:spcAft>
            </a:pPr>
            <a:r>
              <a:rPr lang="en-US" sz="900" kern="1200" cap="all">
                <a:solidFill>
                  <a:schemeClr val="tx1">
                    <a:lumMod val="75000"/>
                    <a:lumOff val="25000"/>
                  </a:schemeClr>
                </a:solidFill>
                <a:latin typeface="+mn-lt"/>
                <a:ea typeface="+mn-ea"/>
                <a:cs typeface="+mn-cs"/>
              </a:rPr>
              <a:t>© Copyright 2023 – Donnacha Forde. All rights reserved.</a:t>
            </a:r>
          </a:p>
        </p:txBody>
      </p:sp>
      <p:sp>
        <p:nvSpPr>
          <p:cNvPr id="19" name="TextBox 18">
            <a:extLst>
              <a:ext uri="{FF2B5EF4-FFF2-40B4-BE49-F238E27FC236}">
                <a16:creationId xmlns:a16="http://schemas.microsoft.com/office/drawing/2014/main" id="{4D281492-7A09-44FA-A7CD-C59BD09F8A39}"/>
              </a:ext>
            </a:extLst>
          </p:cNvPr>
          <p:cNvSpPr txBox="1"/>
          <p:nvPr/>
        </p:nvSpPr>
        <p:spPr>
          <a:xfrm>
            <a:off x="4800158" y="5853924"/>
            <a:ext cx="3719288" cy="246221"/>
          </a:xfrm>
          <a:prstGeom prst="rect">
            <a:avLst/>
          </a:prstGeom>
          <a:noFill/>
        </p:spPr>
        <p:txBody>
          <a:bodyPr wrap="none" rtlCol="0">
            <a:spAutoFit/>
          </a:bodyPr>
          <a:lstStyle/>
          <a:p>
            <a:r>
              <a:rPr lang="en-US" sz="1000" dirty="0"/>
              <a:t>Image Credit: </a:t>
            </a:r>
            <a:r>
              <a:rPr lang="en-US" sz="1000" i="1" dirty="0"/>
              <a:t>Malwarebytes – State of Ransomware Report 2023</a:t>
            </a:r>
            <a:endParaRPr lang="en-IE" sz="1000" i="1" dirty="0"/>
          </a:p>
        </p:txBody>
      </p:sp>
      <p:pic>
        <p:nvPicPr>
          <p:cNvPr id="4" name="Content Placeholder 3">
            <a:extLst>
              <a:ext uri="{FF2B5EF4-FFF2-40B4-BE49-F238E27FC236}">
                <a16:creationId xmlns:a16="http://schemas.microsoft.com/office/drawing/2014/main" id="{6989E713-4F3B-B6B7-D3B9-24F70035746F}"/>
              </a:ext>
            </a:extLst>
          </p:cNvPr>
          <p:cNvPicPr>
            <a:picLocks noGrp="1" noChangeAspect="1"/>
          </p:cNvPicPr>
          <p:nvPr>
            <p:ph idx="1"/>
          </p:nvPr>
        </p:nvPicPr>
        <p:blipFill>
          <a:blip r:embed="rId2"/>
          <a:stretch>
            <a:fillRect/>
          </a:stretch>
        </p:blipFill>
        <p:spPr>
          <a:xfrm>
            <a:off x="4856800" y="1178734"/>
            <a:ext cx="5565542" cy="4659312"/>
          </a:xfrm>
          <a:prstGeom prst="rect">
            <a:avLst/>
          </a:prstGeom>
        </p:spPr>
      </p:pic>
    </p:spTree>
    <p:extLst>
      <p:ext uri="{BB962C8B-B14F-4D97-AF65-F5344CB8AC3E}">
        <p14:creationId xmlns:p14="http://schemas.microsoft.com/office/powerpoint/2010/main" val="3655677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E112994-BD10-B39E-E184-FD8DFC896071}"/>
              </a:ext>
            </a:extLst>
          </p:cNvPr>
          <p:cNvSpPr>
            <a:spLocks noGrp="1"/>
          </p:cNvSpPr>
          <p:nvPr>
            <p:ph type="title"/>
          </p:nvPr>
        </p:nvSpPr>
        <p:spPr/>
        <p:txBody>
          <a:bodyPr/>
          <a:lstStyle/>
          <a:p>
            <a:r>
              <a:rPr lang="en-US" dirty="0"/>
              <a:t>Ransomware continues to be a Threat</a:t>
            </a:r>
            <a:endParaRPr lang="en-IE" dirty="0"/>
          </a:p>
        </p:txBody>
      </p:sp>
      <p:sp>
        <p:nvSpPr>
          <p:cNvPr id="15" name="Text Placeholder 14">
            <a:extLst>
              <a:ext uri="{FF2B5EF4-FFF2-40B4-BE49-F238E27FC236}">
                <a16:creationId xmlns:a16="http://schemas.microsoft.com/office/drawing/2014/main" id="{FAF08882-DB4C-4632-FB6A-D132BFB996A8}"/>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Ransomware Gangs</a:t>
            </a:r>
            <a:endParaRPr lang="en-IE" dirty="0"/>
          </a:p>
        </p:txBody>
      </p:sp>
      <p:sp>
        <p:nvSpPr>
          <p:cNvPr id="5" name="Footer Placeholder 4">
            <a:extLst>
              <a:ext uri="{FF2B5EF4-FFF2-40B4-BE49-F238E27FC236}">
                <a16:creationId xmlns:a16="http://schemas.microsoft.com/office/drawing/2014/main" id="{5C5E0F5F-08E1-3A55-BDEF-6C39DF9DC5CF}"/>
              </a:ext>
            </a:extLst>
          </p:cNvPr>
          <p:cNvSpPr>
            <a:spLocks noGrp="1"/>
          </p:cNvSpPr>
          <p:nvPr>
            <p:ph type="ftr" sz="quarter" idx="10"/>
          </p:nvPr>
        </p:nvSpPr>
        <p:spPr/>
        <p:txBody>
          <a:bodyPr vert="horz" lIns="91440" tIns="45720" rIns="91440" bIns="45720" rtlCol="0" anchor="ctr">
            <a:normAutofit/>
          </a:bodyPr>
          <a:lstStyle/>
          <a:p>
            <a:pPr algn="l" defTabSz="457200">
              <a:spcAft>
                <a:spcPts val="600"/>
              </a:spcAft>
            </a:pPr>
            <a:r>
              <a:rPr lang="en-US" sz="900" kern="1200" cap="all">
                <a:solidFill>
                  <a:schemeClr val="tx1">
                    <a:lumMod val="75000"/>
                    <a:lumOff val="25000"/>
                  </a:schemeClr>
                </a:solidFill>
                <a:latin typeface="+mn-lt"/>
                <a:ea typeface="+mn-ea"/>
                <a:cs typeface="+mn-cs"/>
              </a:rPr>
              <a:t>© Copyright 2023 – Donnacha Forde. All rights reserved.</a:t>
            </a:r>
          </a:p>
        </p:txBody>
      </p:sp>
      <p:sp>
        <p:nvSpPr>
          <p:cNvPr id="19" name="TextBox 18">
            <a:extLst>
              <a:ext uri="{FF2B5EF4-FFF2-40B4-BE49-F238E27FC236}">
                <a16:creationId xmlns:a16="http://schemas.microsoft.com/office/drawing/2014/main" id="{4D281492-7A09-44FA-A7CD-C59BD09F8A39}"/>
              </a:ext>
            </a:extLst>
          </p:cNvPr>
          <p:cNvSpPr txBox="1"/>
          <p:nvPr/>
        </p:nvSpPr>
        <p:spPr>
          <a:xfrm>
            <a:off x="4800158" y="5853924"/>
            <a:ext cx="3719288" cy="246221"/>
          </a:xfrm>
          <a:prstGeom prst="rect">
            <a:avLst/>
          </a:prstGeom>
          <a:noFill/>
        </p:spPr>
        <p:txBody>
          <a:bodyPr wrap="none" rtlCol="0">
            <a:spAutoFit/>
          </a:bodyPr>
          <a:lstStyle/>
          <a:p>
            <a:r>
              <a:rPr lang="en-US" sz="1000" dirty="0"/>
              <a:t>Image Credit: </a:t>
            </a:r>
            <a:r>
              <a:rPr lang="en-US" sz="1000" i="1" dirty="0"/>
              <a:t>Malwarebytes – State of Ransomware Report 2023</a:t>
            </a:r>
            <a:endParaRPr lang="en-IE" sz="1000" i="1" dirty="0"/>
          </a:p>
        </p:txBody>
      </p:sp>
      <p:pic>
        <p:nvPicPr>
          <p:cNvPr id="6" name="Content Placeholder 5">
            <a:extLst>
              <a:ext uri="{FF2B5EF4-FFF2-40B4-BE49-F238E27FC236}">
                <a16:creationId xmlns:a16="http://schemas.microsoft.com/office/drawing/2014/main" id="{E4DFACED-9C7B-B9A7-C1C5-2E50C3F6A8C8}"/>
              </a:ext>
            </a:extLst>
          </p:cNvPr>
          <p:cNvPicPr>
            <a:picLocks noGrp="1" noChangeAspect="1"/>
          </p:cNvPicPr>
          <p:nvPr>
            <p:ph idx="1"/>
          </p:nvPr>
        </p:nvPicPr>
        <p:blipFill>
          <a:blip r:embed="rId2"/>
          <a:stretch>
            <a:fillRect/>
          </a:stretch>
        </p:blipFill>
        <p:spPr>
          <a:xfrm>
            <a:off x="4900613" y="1205721"/>
            <a:ext cx="6651625" cy="4606896"/>
          </a:xfrm>
          <a:prstGeom prst="rect">
            <a:avLst/>
          </a:prstGeom>
        </p:spPr>
      </p:pic>
    </p:spTree>
    <p:extLst>
      <p:ext uri="{BB962C8B-B14F-4D97-AF65-F5344CB8AC3E}">
        <p14:creationId xmlns:p14="http://schemas.microsoft.com/office/powerpoint/2010/main" val="4159490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E68126-5A57-2CE4-AC23-D804DA2D88C9}"/>
              </a:ext>
            </a:extLst>
          </p:cNvPr>
          <p:cNvSpPr>
            <a:spLocks noGrp="1"/>
          </p:cNvSpPr>
          <p:nvPr>
            <p:ph type="title"/>
          </p:nvPr>
        </p:nvSpPr>
        <p:spPr/>
        <p:txBody>
          <a:bodyPr>
            <a:normAutofit/>
          </a:bodyPr>
          <a:lstStyle/>
          <a:p>
            <a:r>
              <a:rPr lang="en-US" dirty="0"/>
              <a:t>Context </a:t>
            </a:r>
            <a:r>
              <a:rPr lang="en-US" dirty="0">
                <a:effectLst/>
              </a:rPr>
              <a:t>– How AV Works</a:t>
            </a:r>
            <a:endParaRPr lang="en-IE" dirty="0"/>
          </a:p>
        </p:txBody>
      </p:sp>
      <p:sp>
        <p:nvSpPr>
          <p:cNvPr id="5" name="Text Placeholder 4">
            <a:extLst>
              <a:ext uri="{FF2B5EF4-FFF2-40B4-BE49-F238E27FC236}">
                <a16:creationId xmlns:a16="http://schemas.microsoft.com/office/drawing/2014/main" id="{99FF428F-49C0-6F8D-3884-21ED76A2D7E2}"/>
              </a:ext>
            </a:extLst>
          </p:cNvPr>
          <p:cNvSpPr>
            <a:spLocks noGrp="1"/>
          </p:cNvSpPr>
          <p:nvPr>
            <p:ph type="body" idx="1"/>
          </p:nvPr>
        </p:nvSpPr>
        <p:spPr/>
        <p:txBody>
          <a:bodyPr/>
          <a:lstStyle/>
          <a:p>
            <a:r>
              <a:rPr lang="en-US" dirty="0"/>
              <a:t>Typical Endpoint Antimalware </a:t>
            </a:r>
            <a:endParaRPr lang="en-IE" dirty="0"/>
          </a:p>
        </p:txBody>
      </p:sp>
      <p:sp>
        <p:nvSpPr>
          <p:cNvPr id="3" name="Footer Placeholder 2">
            <a:extLst>
              <a:ext uri="{FF2B5EF4-FFF2-40B4-BE49-F238E27FC236}">
                <a16:creationId xmlns:a16="http://schemas.microsoft.com/office/drawing/2014/main" id="{E841A2C8-2E4D-C392-079B-BE4411235094}"/>
              </a:ext>
            </a:extLst>
          </p:cNvPr>
          <p:cNvSpPr>
            <a:spLocks noGrp="1"/>
          </p:cNvSpPr>
          <p:nvPr>
            <p:ph type="ftr" sz="quarter" idx="11"/>
          </p:nvPr>
        </p:nvSpPr>
        <p:spPr/>
        <p:txBody>
          <a:bodyPr/>
          <a:lstStyle/>
          <a:p>
            <a:r>
              <a:rPr lang="en-US"/>
              <a:t>© Copyright 2023 – Donnacha Forde. All rights reserved.</a:t>
            </a:r>
            <a:endParaRPr lang="en-US" dirty="0"/>
          </a:p>
        </p:txBody>
      </p:sp>
    </p:spTree>
    <p:extLst>
      <p:ext uri="{BB962C8B-B14F-4D97-AF65-F5344CB8AC3E}">
        <p14:creationId xmlns:p14="http://schemas.microsoft.com/office/powerpoint/2010/main" val="1317847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2"/>
            <a:ext cx="10993549" cy="867746"/>
          </a:xfrm>
        </p:spPr>
        <p:txBody>
          <a:bodyPr>
            <a:normAutofit fontScale="90000"/>
          </a:bodyPr>
          <a:lstStyle/>
          <a:p>
            <a:r>
              <a:rPr lang="en-US" sz="5400" dirty="0">
                <a:latin typeface="Arial Black" panose="020B0A04020102020204" pitchFamily="34" charset="0"/>
              </a:rPr>
              <a:t>Engineering Security Solutions</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Donnacha Forde</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
        <p:nvSpPr>
          <p:cNvPr id="4" name="Title 1">
            <a:extLst>
              <a:ext uri="{FF2B5EF4-FFF2-40B4-BE49-F238E27FC236}">
                <a16:creationId xmlns:a16="http://schemas.microsoft.com/office/drawing/2014/main" id="{01F9B41F-FD5C-27A1-F215-B09EB37542B2}"/>
              </a:ext>
            </a:extLst>
          </p:cNvPr>
          <p:cNvSpPr txBox="1">
            <a:spLocks/>
          </p:cNvSpPr>
          <p:nvPr/>
        </p:nvSpPr>
        <p:spPr>
          <a:xfrm>
            <a:off x="581190" y="1627699"/>
            <a:ext cx="10993549" cy="867746"/>
          </a:xfrm>
          <a:prstGeom prst="rect">
            <a:avLst/>
          </a:prstGeom>
          <a:effectLst/>
        </p:spPr>
        <p:txBody>
          <a:bodyPr vert="horz" lIns="91440" tIns="45720" rIns="91440" bIns="45720" rtlCol="0" anchor="b">
            <a:normAutofit/>
          </a:bodyPr>
          <a:lstStyle>
            <a:lvl1pPr algn="l" defTabSz="457200" rtl="0" eaLnBrk="1" latinLnBrk="0" hangingPunct="1">
              <a:lnSpc>
                <a:spcPct val="100000"/>
              </a:lnSpc>
              <a:spcBef>
                <a:spcPct val="0"/>
              </a:spcBef>
              <a:buNone/>
              <a:defRPr sz="3600" b="0" kern="1200" cap="none" baseline="0">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latin typeface="Arial Nova" panose="020B0504020202020204" pitchFamily="34" charset="0"/>
              </a:rPr>
              <a:t>Ransomware – Rollback Remediation</a:t>
            </a:r>
            <a:endParaRPr lang="en-US" sz="2800" dirty="0">
              <a:solidFill>
                <a:srgbClr val="C00000"/>
              </a:solidFill>
              <a:latin typeface="Arial Nova" panose="020B0504020202020204" pitchFamily="34" charset="0"/>
            </a:endParaRPr>
          </a:p>
        </p:txBody>
      </p:sp>
      <p:sp>
        <p:nvSpPr>
          <p:cNvPr id="5" name="Footer Placeholder 4">
            <a:extLst>
              <a:ext uri="{FF2B5EF4-FFF2-40B4-BE49-F238E27FC236}">
                <a16:creationId xmlns:a16="http://schemas.microsoft.com/office/drawing/2014/main" id="{52461823-B3E8-C102-6376-A9ADAC3F4CCC}"/>
              </a:ext>
            </a:extLst>
          </p:cNvPr>
          <p:cNvSpPr>
            <a:spLocks noGrp="1"/>
          </p:cNvSpPr>
          <p:nvPr>
            <p:ph type="ftr" sz="quarter" idx="11"/>
          </p:nvPr>
        </p:nvSpPr>
        <p:spPr/>
        <p:txBody>
          <a:bodyPr/>
          <a:lstStyle/>
          <a:p>
            <a:r>
              <a:rPr lang="en-US"/>
              <a:t>© Copyright 2023 – Donnacha Forde. All rights reserved.</a:t>
            </a:r>
            <a:endParaRPr lang="en-US" dirty="0"/>
          </a:p>
        </p:txBody>
      </p:sp>
    </p:spTree>
    <p:extLst>
      <p:ext uri="{BB962C8B-B14F-4D97-AF65-F5344CB8AC3E}">
        <p14:creationId xmlns:p14="http://schemas.microsoft.com/office/powerpoint/2010/main" val="2475805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ontent Placeholder 5">
            <a:extLst>
              <a:ext uri="{FF2B5EF4-FFF2-40B4-BE49-F238E27FC236}">
                <a16:creationId xmlns:a16="http://schemas.microsoft.com/office/drawing/2014/main" id="{E64AE711-2628-14C7-767E-0E628C9E12E6}"/>
              </a:ext>
            </a:extLst>
          </p:cNvPr>
          <p:cNvGraphicFramePr>
            <a:graphicFrameLocks noGrp="1"/>
          </p:cNvGraphicFramePr>
          <p:nvPr>
            <p:ph idx="1"/>
            <p:extLst>
              <p:ext uri="{D42A27DB-BD31-4B8C-83A1-F6EECF244321}">
                <p14:modId xmlns:p14="http://schemas.microsoft.com/office/powerpoint/2010/main" val="623911199"/>
              </p:ext>
            </p:extLst>
          </p:nvPr>
        </p:nvGraphicFramePr>
        <p:xfrm>
          <a:off x="181142" y="1277908"/>
          <a:ext cx="11544133" cy="4850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40167040-9972-5C5A-7BD7-87C99B94F1D7}"/>
              </a:ext>
            </a:extLst>
          </p:cNvPr>
          <p:cNvSpPr>
            <a:spLocks noGrp="1"/>
          </p:cNvSpPr>
          <p:nvPr>
            <p:ph type="ftr" sz="quarter" idx="11"/>
          </p:nvPr>
        </p:nvSpPr>
        <p:spPr/>
        <p:txBody>
          <a:bodyPr/>
          <a:lstStyle/>
          <a:p>
            <a:r>
              <a:rPr lang="en-US" dirty="0"/>
              <a:t>© Copyright 2023 – Donnacha Forde. All rights reserved.</a:t>
            </a:r>
          </a:p>
        </p:txBody>
      </p:sp>
      <p:sp>
        <p:nvSpPr>
          <p:cNvPr id="5" name="Title 4">
            <a:extLst>
              <a:ext uri="{FF2B5EF4-FFF2-40B4-BE49-F238E27FC236}">
                <a16:creationId xmlns:a16="http://schemas.microsoft.com/office/drawing/2014/main" id="{521E19ED-D79D-F0BF-DCBB-54BB63B4E104}"/>
              </a:ext>
            </a:extLst>
          </p:cNvPr>
          <p:cNvSpPr>
            <a:spLocks noGrp="1"/>
          </p:cNvSpPr>
          <p:nvPr>
            <p:ph type="title"/>
          </p:nvPr>
        </p:nvSpPr>
        <p:spPr/>
        <p:txBody>
          <a:bodyPr/>
          <a:lstStyle/>
          <a:p>
            <a:r>
              <a:rPr lang="en-US" dirty="0"/>
              <a:t>How AV works</a:t>
            </a:r>
            <a:endParaRPr lang="en-IE" dirty="0"/>
          </a:p>
        </p:txBody>
      </p:sp>
      <p:sp>
        <p:nvSpPr>
          <p:cNvPr id="3" name="Callout: Line with Accent Bar 2">
            <a:extLst>
              <a:ext uri="{FF2B5EF4-FFF2-40B4-BE49-F238E27FC236}">
                <a16:creationId xmlns:a16="http://schemas.microsoft.com/office/drawing/2014/main" id="{7DF3CA82-794A-4701-7E90-0804A44ADF1B}"/>
              </a:ext>
            </a:extLst>
          </p:cNvPr>
          <p:cNvSpPr/>
          <p:nvPr/>
        </p:nvSpPr>
        <p:spPr>
          <a:xfrm>
            <a:off x="1663452" y="5108441"/>
            <a:ext cx="3216944" cy="275916"/>
          </a:xfrm>
          <a:prstGeom prst="accentCallout1">
            <a:avLst>
              <a:gd name="adj1" fmla="val 18750"/>
              <a:gd name="adj2" fmla="val -8333"/>
              <a:gd name="adj3" fmla="val -101379"/>
              <a:gd name="adj4" fmla="val -24975"/>
            </a:avLst>
          </a:prstGeom>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srgbClr val="0070C0"/>
                </a:solidFill>
                <a:latin typeface="Ink Free" panose="03080402000500000000" pitchFamily="66" charset="0"/>
              </a:rPr>
              <a:t>Low-level OS kernel (privileged access)</a:t>
            </a:r>
            <a:endParaRPr lang="en-IE" sz="1400" b="1" dirty="0">
              <a:solidFill>
                <a:srgbClr val="0070C0"/>
              </a:solidFill>
              <a:latin typeface="Ink Free" panose="03080402000500000000" pitchFamily="66" charset="0"/>
            </a:endParaRPr>
          </a:p>
        </p:txBody>
      </p:sp>
      <p:sp>
        <p:nvSpPr>
          <p:cNvPr id="6" name="Callout: Line with Accent Bar 5">
            <a:extLst>
              <a:ext uri="{FF2B5EF4-FFF2-40B4-BE49-F238E27FC236}">
                <a16:creationId xmlns:a16="http://schemas.microsoft.com/office/drawing/2014/main" id="{5D047E3E-BE6E-C737-4900-3E5149C4AAA0}"/>
              </a:ext>
            </a:extLst>
          </p:cNvPr>
          <p:cNvSpPr/>
          <p:nvPr/>
        </p:nvSpPr>
        <p:spPr>
          <a:xfrm>
            <a:off x="4167811" y="2082478"/>
            <a:ext cx="3856374" cy="370040"/>
          </a:xfrm>
          <a:prstGeom prst="accentCallout1">
            <a:avLst>
              <a:gd name="adj1" fmla="val 18750"/>
              <a:gd name="adj2" fmla="val -8333"/>
              <a:gd name="adj3" fmla="val 343225"/>
              <a:gd name="adj4" fmla="val -22115"/>
            </a:avLst>
          </a:prstGeom>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srgbClr val="0070C0"/>
                </a:solidFill>
                <a:latin typeface="Ink Free" panose="03080402000500000000" pitchFamily="66" charset="0"/>
              </a:rPr>
              <a:t>Tread carefully… &amp; don’t generate I/O. </a:t>
            </a:r>
            <a:endParaRPr lang="en-IE" sz="1400" b="1" dirty="0">
              <a:solidFill>
                <a:srgbClr val="0070C0"/>
              </a:solidFill>
              <a:latin typeface="Ink Free" panose="03080402000500000000" pitchFamily="66" charset="0"/>
            </a:endParaRPr>
          </a:p>
        </p:txBody>
      </p:sp>
      <p:sp>
        <p:nvSpPr>
          <p:cNvPr id="7" name="Callout: Line with Accent Bar 6">
            <a:extLst>
              <a:ext uri="{FF2B5EF4-FFF2-40B4-BE49-F238E27FC236}">
                <a16:creationId xmlns:a16="http://schemas.microsoft.com/office/drawing/2014/main" id="{14DBFE0F-4559-0F72-D5C7-B1E476C827A8}"/>
              </a:ext>
            </a:extLst>
          </p:cNvPr>
          <p:cNvSpPr/>
          <p:nvPr/>
        </p:nvSpPr>
        <p:spPr>
          <a:xfrm>
            <a:off x="8621067" y="5108440"/>
            <a:ext cx="2690729" cy="329023"/>
          </a:xfrm>
          <a:prstGeom prst="accentCallout1">
            <a:avLst>
              <a:gd name="adj1" fmla="val 18750"/>
              <a:gd name="adj2" fmla="val -8333"/>
              <a:gd name="adj3" fmla="val -60407"/>
              <a:gd name="adj4" fmla="val -16307"/>
            </a:avLst>
          </a:prstGeom>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srgbClr val="FF0000"/>
                </a:solidFill>
                <a:latin typeface="Ink Free" panose="03080402000500000000" pitchFamily="66" charset="0"/>
              </a:rPr>
              <a:t>Damage can be done from here!</a:t>
            </a:r>
            <a:endParaRPr lang="en-IE" sz="1400" b="1" dirty="0">
              <a:solidFill>
                <a:srgbClr val="FF0000"/>
              </a:solidFill>
              <a:latin typeface="Ink Free" panose="03080402000500000000" pitchFamily="66" charset="0"/>
            </a:endParaRPr>
          </a:p>
        </p:txBody>
      </p:sp>
      <p:sp>
        <p:nvSpPr>
          <p:cNvPr id="8" name="Callout: Line with Accent Bar 7">
            <a:extLst>
              <a:ext uri="{FF2B5EF4-FFF2-40B4-BE49-F238E27FC236}">
                <a16:creationId xmlns:a16="http://schemas.microsoft.com/office/drawing/2014/main" id="{50C18B01-D225-C994-D178-0746ECA25D50}"/>
              </a:ext>
            </a:extLst>
          </p:cNvPr>
          <p:cNvSpPr/>
          <p:nvPr/>
        </p:nvSpPr>
        <p:spPr>
          <a:xfrm>
            <a:off x="10265441" y="2221131"/>
            <a:ext cx="1891360" cy="231386"/>
          </a:xfrm>
          <a:prstGeom prst="accentCallout1">
            <a:avLst>
              <a:gd name="adj1" fmla="val 18750"/>
              <a:gd name="adj2" fmla="val -8333"/>
              <a:gd name="adj3" fmla="val 511124"/>
              <a:gd name="adj4" fmla="val 6425"/>
            </a:avLst>
          </a:prstGeom>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srgbClr val="0070C0"/>
                </a:solidFill>
                <a:latin typeface="Ink Free" panose="03080402000500000000" pitchFamily="66" charset="0"/>
              </a:rPr>
              <a:t>Can still convict here…</a:t>
            </a:r>
            <a:endParaRPr lang="en-IE" sz="1400" b="1" dirty="0">
              <a:solidFill>
                <a:srgbClr val="0070C0"/>
              </a:solidFill>
              <a:latin typeface="Ink Free" panose="03080402000500000000" pitchFamily="66" charset="0"/>
            </a:endParaRPr>
          </a:p>
        </p:txBody>
      </p:sp>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87A7F41F-9B5E-7542-2E3C-2AD43E54F077}"/>
                  </a:ext>
                </a:extLst>
              </p14:cNvPr>
              <p14:cNvContentPartPr/>
              <p14:nvPr/>
            </p14:nvContentPartPr>
            <p14:xfrm>
              <a:off x="7175264" y="2571549"/>
              <a:ext cx="4858560" cy="3216600"/>
            </p14:xfrm>
          </p:contentPart>
        </mc:Choice>
        <mc:Fallback xmlns="">
          <p:pic>
            <p:nvPicPr>
              <p:cNvPr id="19" name="Ink 18">
                <a:extLst>
                  <a:ext uri="{FF2B5EF4-FFF2-40B4-BE49-F238E27FC236}">
                    <a16:creationId xmlns:a16="http://schemas.microsoft.com/office/drawing/2014/main" id="{87A7F41F-9B5E-7542-2E3C-2AD43E54F077}"/>
                  </a:ext>
                </a:extLst>
              </p:cNvPr>
              <p:cNvPicPr/>
              <p:nvPr/>
            </p:nvPicPr>
            <p:blipFill>
              <a:blip r:embed="rId8"/>
              <a:stretch>
                <a:fillRect/>
              </a:stretch>
            </p:blipFill>
            <p:spPr>
              <a:xfrm>
                <a:off x="7139264" y="2535909"/>
                <a:ext cx="4930200" cy="3288240"/>
              </a:xfrm>
              <a:prstGeom prst="rect">
                <a:avLst/>
              </a:prstGeom>
            </p:spPr>
          </p:pic>
        </mc:Fallback>
      </mc:AlternateContent>
      <p:sp>
        <p:nvSpPr>
          <p:cNvPr id="20" name="Callout: Line with Accent Bar 19">
            <a:extLst>
              <a:ext uri="{FF2B5EF4-FFF2-40B4-BE49-F238E27FC236}">
                <a16:creationId xmlns:a16="http://schemas.microsoft.com/office/drawing/2014/main" id="{30CE1A85-8B76-52F6-36B9-87F54548E9D2}"/>
              </a:ext>
            </a:extLst>
          </p:cNvPr>
          <p:cNvSpPr/>
          <p:nvPr/>
        </p:nvSpPr>
        <p:spPr>
          <a:xfrm>
            <a:off x="5953208" y="5108440"/>
            <a:ext cx="1530605" cy="471651"/>
          </a:xfrm>
          <a:prstGeom prst="accentCallout1">
            <a:avLst>
              <a:gd name="adj1" fmla="val 18750"/>
              <a:gd name="adj2" fmla="val -8333"/>
              <a:gd name="adj3" fmla="val -51927"/>
              <a:gd name="adj4" fmla="val -29363"/>
            </a:avLst>
          </a:prstGeom>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srgbClr val="0070C0"/>
                </a:solidFill>
                <a:latin typeface="Ink Free" panose="03080402000500000000" pitchFamily="66" charset="0"/>
              </a:rPr>
              <a:t>Go to work. </a:t>
            </a:r>
          </a:p>
          <a:p>
            <a:r>
              <a:rPr lang="en-US" sz="1400" b="1" dirty="0">
                <a:solidFill>
                  <a:srgbClr val="0070C0"/>
                </a:solidFill>
                <a:latin typeface="Ink Free" panose="03080402000500000000" pitchFamily="66" charset="0"/>
              </a:rPr>
              <a:t>Apply ‘scanners’…</a:t>
            </a:r>
            <a:endParaRPr lang="en-IE" sz="1400" b="1" dirty="0">
              <a:solidFill>
                <a:srgbClr val="0070C0"/>
              </a:solidFill>
              <a:latin typeface="Ink Free" panose="03080402000500000000" pitchFamily="66" charset="0"/>
            </a:endParaRPr>
          </a:p>
        </p:txBody>
      </p:sp>
      <p:sp>
        <p:nvSpPr>
          <p:cNvPr id="21" name="Callout: Line with Accent Bar 20">
            <a:extLst>
              <a:ext uri="{FF2B5EF4-FFF2-40B4-BE49-F238E27FC236}">
                <a16:creationId xmlns:a16="http://schemas.microsoft.com/office/drawing/2014/main" id="{850C08B5-4B43-674F-6282-C408681B42C7}"/>
              </a:ext>
            </a:extLst>
          </p:cNvPr>
          <p:cNvSpPr/>
          <p:nvPr/>
        </p:nvSpPr>
        <p:spPr>
          <a:xfrm>
            <a:off x="8435826" y="2151805"/>
            <a:ext cx="1530605" cy="231386"/>
          </a:xfrm>
          <a:prstGeom prst="accentCallout1">
            <a:avLst>
              <a:gd name="adj1" fmla="val 18750"/>
              <a:gd name="adj2" fmla="val -8333"/>
              <a:gd name="adj3" fmla="val 536057"/>
              <a:gd name="adj4" fmla="val -28195"/>
            </a:avLst>
          </a:prstGeom>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srgbClr val="0070C0"/>
                </a:solidFill>
                <a:latin typeface="Ink Free" panose="03080402000500000000" pitchFamily="66" charset="0"/>
              </a:rPr>
              <a:t>Watch…</a:t>
            </a:r>
            <a:endParaRPr lang="en-IE" sz="1400" b="1" dirty="0">
              <a:solidFill>
                <a:srgbClr val="0070C0"/>
              </a:solidFill>
              <a:latin typeface="Ink Free" panose="03080402000500000000" pitchFamily="66" charset="0"/>
            </a:endParaRPr>
          </a:p>
        </p:txBody>
      </p:sp>
    </p:spTree>
    <p:extLst>
      <p:ext uri="{BB962C8B-B14F-4D97-AF65-F5344CB8AC3E}">
        <p14:creationId xmlns:p14="http://schemas.microsoft.com/office/powerpoint/2010/main" val="6718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 grpId="0" animBg="1"/>
      <p:bldP spid="6" grpId="0" animBg="1"/>
      <p:bldP spid="7" grpId="0" animBg="1"/>
      <p:bldP spid="8" grpId="0" animBg="1"/>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7234BC2-41AB-8B19-DB5A-45EBC7AC0776}"/>
              </a:ext>
            </a:extLst>
          </p:cNvPr>
          <p:cNvSpPr>
            <a:spLocks noGrp="1"/>
          </p:cNvSpPr>
          <p:nvPr>
            <p:ph type="ftr" sz="quarter" idx="11"/>
          </p:nvPr>
        </p:nvSpPr>
        <p:spPr/>
        <p:txBody>
          <a:bodyPr/>
          <a:lstStyle/>
          <a:p>
            <a:r>
              <a:rPr lang="en-US"/>
              <a:t>© Copyright 2023 – Donnacha Forde. All rights reserved.</a:t>
            </a:r>
            <a:endParaRPr lang="en-US" dirty="0"/>
          </a:p>
        </p:txBody>
      </p:sp>
      <p:sp>
        <p:nvSpPr>
          <p:cNvPr id="4" name="Title 3">
            <a:extLst>
              <a:ext uri="{FF2B5EF4-FFF2-40B4-BE49-F238E27FC236}">
                <a16:creationId xmlns:a16="http://schemas.microsoft.com/office/drawing/2014/main" id="{BFE9A4B4-B701-CCA6-22F2-93AF20F876F4}"/>
              </a:ext>
            </a:extLst>
          </p:cNvPr>
          <p:cNvSpPr>
            <a:spLocks noGrp="1"/>
          </p:cNvSpPr>
          <p:nvPr>
            <p:ph type="title"/>
          </p:nvPr>
        </p:nvSpPr>
        <p:spPr/>
        <p:txBody>
          <a:bodyPr/>
          <a:lstStyle/>
          <a:p>
            <a:r>
              <a:rPr lang="en-US"/>
              <a:t>McAfee Behavioural Analysis</a:t>
            </a:r>
            <a:endParaRPr lang="en-IE" dirty="0"/>
          </a:p>
        </p:txBody>
      </p:sp>
      <p:sp>
        <p:nvSpPr>
          <p:cNvPr id="7" name="TextBox 6">
            <a:extLst>
              <a:ext uri="{FF2B5EF4-FFF2-40B4-BE49-F238E27FC236}">
                <a16:creationId xmlns:a16="http://schemas.microsoft.com/office/drawing/2014/main" id="{02F95A46-25D3-C297-8A0E-70BBE9915125}"/>
              </a:ext>
            </a:extLst>
          </p:cNvPr>
          <p:cNvSpPr txBox="1"/>
          <p:nvPr/>
        </p:nvSpPr>
        <p:spPr>
          <a:xfrm>
            <a:off x="7768546" y="6611779"/>
            <a:ext cx="4517583" cy="246221"/>
          </a:xfrm>
          <a:prstGeom prst="rect">
            <a:avLst/>
          </a:prstGeom>
          <a:noFill/>
        </p:spPr>
        <p:txBody>
          <a:bodyPr wrap="none" rtlCol="0">
            <a:spAutoFit/>
          </a:bodyPr>
          <a:lstStyle/>
          <a:p>
            <a:r>
              <a:rPr lang="en-US" sz="1000" dirty="0"/>
              <a:t>Image Credit: McAfee Whitepaper – </a:t>
            </a:r>
            <a:r>
              <a:rPr lang="en-US" sz="1000" i="1" dirty="0"/>
              <a:t>You, Machine Learning &amp; Zero-Day Malware</a:t>
            </a:r>
            <a:endParaRPr lang="en-IE" sz="1000" dirty="0"/>
          </a:p>
        </p:txBody>
      </p:sp>
      <p:pic>
        <p:nvPicPr>
          <p:cNvPr id="9" name="Picture 8">
            <a:extLst>
              <a:ext uri="{FF2B5EF4-FFF2-40B4-BE49-F238E27FC236}">
                <a16:creationId xmlns:a16="http://schemas.microsoft.com/office/drawing/2014/main" id="{433C7E13-D280-600B-EECB-F1C8527F8795}"/>
              </a:ext>
            </a:extLst>
          </p:cNvPr>
          <p:cNvPicPr>
            <a:picLocks noChangeAspect="1"/>
          </p:cNvPicPr>
          <p:nvPr/>
        </p:nvPicPr>
        <p:blipFill>
          <a:blip r:embed="rId2"/>
          <a:stretch>
            <a:fillRect/>
          </a:stretch>
        </p:blipFill>
        <p:spPr>
          <a:xfrm>
            <a:off x="2071927" y="1521365"/>
            <a:ext cx="8491896" cy="4141519"/>
          </a:xfrm>
          <a:prstGeom prst="rect">
            <a:avLst/>
          </a:prstGeom>
        </p:spPr>
      </p:pic>
    </p:spTree>
    <p:extLst>
      <p:ext uri="{BB962C8B-B14F-4D97-AF65-F5344CB8AC3E}">
        <p14:creationId xmlns:p14="http://schemas.microsoft.com/office/powerpoint/2010/main" val="4200607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46F81C3-7C90-1B38-36D2-2D18C25C65BC}"/>
              </a:ext>
            </a:extLst>
          </p:cNvPr>
          <p:cNvPicPr>
            <a:picLocks noGrp="1" noChangeAspect="1"/>
          </p:cNvPicPr>
          <p:nvPr>
            <p:ph idx="1"/>
          </p:nvPr>
        </p:nvPicPr>
        <p:blipFill>
          <a:blip r:embed="rId2"/>
          <a:stretch>
            <a:fillRect/>
          </a:stretch>
        </p:blipFill>
        <p:spPr>
          <a:xfrm>
            <a:off x="2097746" y="1573213"/>
            <a:ext cx="7996507" cy="4691062"/>
          </a:xfrm>
        </p:spPr>
      </p:pic>
      <p:sp>
        <p:nvSpPr>
          <p:cNvPr id="3" name="Footer Placeholder 2">
            <a:extLst>
              <a:ext uri="{FF2B5EF4-FFF2-40B4-BE49-F238E27FC236}">
                <a16:creationId xmlns:a16="http://schemas.microsoft.com/office/drawing/2014/main" id="{27234BC2-41AB-8B19-DB5A-45EBC7AC0776}"/>
              </a:ext>
            </a:extLst>
          </p:cNvPr>
          <p:cNvSpPr>
            <a:spLocks noGrp="1"/>
          </p:cNvSpPr>
          <p:nvPr>
            <p:ph type="ftr" sz="quarter" idx="11"/>
          </p:nvPr>
        </p:nvSpPr>
        <p:spPr/>
        <p:txBody>
          <a:bodyPr/>
          <a:lstStyle/>
          <a:p>
            <a:r>
              <a:rPr lang="en-US"/>
              <a:t>© Copyright 2023 – Donnacha Forde. All rights reserved.</a:t>
            </a:r>
            <a:endParaRPr lang="en-US" dirty="0"/>
          </a:p>
        </p:txBody>
      </p:sp>
      <p:sp>
        <p:nvSpPr>
          <p:cNvPr id="4" name="Title 3">
            <a:extLst>
              <a:ext uri="{FF2B5EF4-FFF2-40B4-BE49-F238E27FC236}">
                <a16:creationId xmlns:a16="http://schemas.microsoft.com/office/drawing/2014/main" id="{BFE9A4B4-B701-CCA6-22F2-93AF20F876F4}"/>
              </a:ext>
            </a:extLst>
          </p:cNvPr>
          <p:cNvSpPr>
            <a:spLocks noGrp="1"/>
          </p:cNvSpPr>
          <p:nvPr>
            <p:ph type="title"/>
          </p:nvPr>
        </p:nvSpPr>
        <p:spPr/>
        <p:txBody>
          <a:bodyPr/>
          <a:lstStyle/>
          <a:p>
            <a:r>
              <a:rPr lang="en-US" dirty="0"/>
              <a:t>How Ransomware Works</a:t>
            </a:r>
            <a:endParaRPr lang="en-IE" dirty="0"/>
          </a:p>
        </p:txBody>
      </p:sp>
      <p:sp>
        <p:nvSpPr>
          <p:cNvPr id="7" name="TextBox 6">
            <a:extLst>
              <a:ext uri="{FF2B5EF4-FFF2-40B4-BE49-F238E27FC236}">
                <a16:creationId xmlns:a16="http://schemas.microsoft.com/office/drawing/2014/main" id="{02F95A46-25D3-C297-8A0E-70BBE9915125}"/>
              </a:ext>
            </a:extLst>
          </p:cNvPr>
          <p:cNvSpPr txBox="1"/>
          <p:nvPr/>
        </p:nvSpPr>
        <p:spPr>
          <a:xfrm>
            <a:off x="7768546" y="6611779"/>
            <a:ext cx="4517583" cy="246221"/>
          </a:xfrm>
          <a:prstGeom prst="rect">
            <a:avLst/>
          </a:prstGeom>
          <a:noFill/>
        </p:spPr>
        <p:txBody>
          <a:bodyPr wrap="none" rtlCol="0">
            <a:spAutoFit/>
          </a:bodyPr>
          <a:lstStyle/>
          <a:p>
            <a:r>
              <a:rPr lang="en-US" sz="1000" dirty="0"/>
              <a:t>Image Credit: McAfee Whitepaper – </a:t>
            </a:r>
            <a:r>
              <a:rPr lang="en-US" sz="1000" i="1" dirty="0"/>
              <a:t>You, Machine Learning &amp; Zero-Day Malware</a:t>
            </a:r>
            <a:endParaRPr lang="en-IE" sz="1000" dirty="0"/>
          </a:p>
        </p:txBody>
      </p:sp>
    </p:spTree>
    <p:extLst>
      <p:ext uri="{BB962C8B-B14F-4D97-AF65-F5344CB8AC3E}">
        <p14:creationId xmlns:p14="http://schemas.microsoft.com/office/powerpoint/2010/main" val="2304542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DDDA7CF2-4048-89F2-AB48-1F7D1BB1FEFB}"/>
              </a:ext>
            </a:extLst>
          </p:cNvPr>
          <p:cNvSpPr txBox="1">
            <a:spLocks/>
          </p:cNvSpPr>
          <p:nvPr/>
        </p:nvSpPr>
        <p:spPr>
          <a:xfrm>
            <a:off x="581193" y="729658"/>
            <a:ext cx="11029616" cy="603842"/>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none" baseline="0">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How Ransomware Works</a:t>
            </a:r>
            <a:endParaRPr lang="en-IE" dirty="0"/>
          </a:p>
        </p:txBody>
      </p:sp>
      <p:sp>
        <p:nvSpPr>
          <p:cNvPr id="5" name="Text Placeholder 4">
            <a:extLst>
              <a:ext uri="{FF2B5EF4-FFF2-40B4-BE49-F238E27FC236}">
                <a16:creationId xmlns:a16="http://schemas.microsoft.com/office/drawing/2014/main" id="{1412CEAF-67B4-5359-F361-FF887C05A07E}"/>
              </a:ext>
            </a:extLst>
          </p:cNvPr>
          <p:cNvSpPr>
            <a:spLocks noGrp="1"/>
          </p:cNvSpPr>
          <p:nvPr>
            <p:ph type="body" idx="1"/>
          </p:nvPr>
        </p:nvSpPr>
        <p:spPr>
          <a:xfrm>
            <a:off x="4420374" y="2246480"/>
            <a:ext cx="2907795" cy="557784"/>
          </a:xfrm>
        </p:spPr>
        <p:txBody>
          <a:bodyPr/>
          <a:lstStyle/>
          <a:p>
            <a:r>
              <a:rPr lang="en-US" b="1" dirty="0">
                <a:latin typeface="Ink Free" panose="03080402000500000000" pitchFamily="66" charset="0"/>
              </a:rPr>
              <a:t>Pseudo Code</a:t>
            </a:r>
          </a:p>
        </p:txBody>
      </p:sp>
      <p:sp>
        <p:nvSpPr>
          <p:cNvPr id="2" name="Content Placeholder 1">
            <a:extLst>
              <a:ext uri="{FF2B5EF4-FFF2-40B4-BE49-F238E27FC236}">
                <a16:creationId xmlns:a16="http://schemas.microsoft.com/office/drawing/2014/main" id="{4CF66D15-7E42-2720-1C8C-BF99AD1DC3DF}"/>
              </a:ext>
            </a:extLst>
          </p:cNvPr>
          <p:cNvSpPr>
            <a:spLocks noGrp="1"/>
          </p:cNvSpPr>
          <p:nvPr>
            <p:ph sz="half" idx="2"/>
          </p:nvPr>
        </p:nvSpPr>
        <p:spPr>
          <a:xfrm>
            <a:off x="4420377" y="2921641"/>
            <a:ext cx="2907793" cy="2934999"/>
          </a:xfrm>
        </p:spPr>
        <p:txBody>
          <a:bodyPr/>
          <a:lstStyle/>
          <a:p>
            <a:pPr marL="0" indent="0">
              <a:buNone/>
            </a:pPr>
            <a:r>
              <a:rPr lang="en-US" dirty="0">
                <a:latin typeface="Ink Free" panose="03080402000500000000" pitchFamily="66" charset="0"/>
              </a:rPr>
              <a:t>Open File System</a:t>
            </a:r>
          </a:p>
          <a:p>
            <a:pPr marL="324000" lvl="1" indent="0">
              <a:buNone/>
            </a:pPr>
            <a:r>
              <a:rPr lang="en-US" dirty="0">
                <a:latin typeface="Ink Free" panose="03080402000500000000" pitchFamily="66" charset="0"/>
              </a:rPr>
              <a:t>Open Directory</a:t>
            </a:r>
          </a:p>
          <a:p>
            <a:pPr marL="324000" lvl="1" indent="0">
              <a:buNone/>
            </a:pPr>
            <a:r>
              <a:rPr lang="en-US" dirty="0">
                <a:latin typeface="Ink Free" panose="03080402000500000000" pitchFamily="66" charset="0"/>
              </a:rPr>
              <a:t>Read File</a:t>
            </a:r>
          </a:p>
          <a:p>
            <a:pPr marL="324000" lvl="1" indent="0">
              <a:buNone/>
            </a:pPr>
            <a:r>
              <a:rPr lang="en-US" dirty="0">
                <a:latin typeface="Ink Free" panose="03080402000500000000" pitchFamily="66" charset="0"/>
              </a:rPr>
              <a:t>Write Encrypted File</a:t>
            </a:r>
          </a:p>
          <a:p>
            <a:pPr marL="324000" lvl="1" indent="0">
              <a:buNone/>
            </a:pPr>
            <a:r>
              <a:rPr lang="en-US" dirty="0">
                <a:latin typeface="Ink Free" panose="03080402000500000000" pitchFamily="66" charset="0"/>
              </a:rPr>
              <a:t>Delete Original</a:t>
            </a:r>
          </a:p>
          <a:p>
            <a:pPr marL="324000" lvl="1" indent="0">
              <a:buNone/>
            </a:pPr>
            <a:r>
              <a:rPr lang="en-US" dirty="0">
                <a:latin typeface="Ink Free" panose="03080402000500000000" pitchFamily="66" charset="0"/>
              </a:rPr>
              <a:t>Loop</a:t>
            </a:r>
          </a:p>
          <a:p>
            <a:pPr marL="0" indent="0">
              <a:buNone/>
            </a:pPr>
            <a:r>
              <a:rPr lang="en-US" dirty="0">
                <a:latin typeface="Ink Free" panose="03080402000500000000" pitchFamily="66" charset="0"/>
              </a:rPr>
              <a:t>Loop</a:t>
            </a:r>
            <a:endParaRPr lang="en-IE" dirty="0">
              <a:latin typeface="Ink Free" panose="03080402000500000000" pitchFamily="66" charset="0"/>
            </a:endParaRPr>
          </a:p>
        </p:txBody>
      </p:sp>
      <p:sp>
        <p:nvSpPr>
          <p:cNvPr id="6" name="Text Placeholder 5">
            <a:extLst>
              <a:ext uri="{FF2B5EF4-FFF2-40B4-BE49-F238E27FC236}">
                <a16:creationId xmlns:a16="http://schemas.microsoft.com/office/drawing/2014/main" id="{D192E5F2-E7DE-BF34-217A-AC2D07686273}"/>
              </a:ext>
            </a:extLst>
          </p:cNvPr>
          <p:cNvSpPr>
            <a:spLocks noGrp="1"/>
          </p:cNvSpPr>
          <p:nvPr>
            <p:ph type="body" sz="quarter" idx="3"/>
          </p:nvPr>
        </p:nvSpPr>
        <p:spPr>
          <a:xfrm>
            <a:off x="581191" y="2250891"/>
            <a:ext cx="5194770" cy="553373"/>
          </a:xfrm>
        </p:spPr>
        <p:txBody>
          <a:bodyPr/>
          <a:lstStyle/>
          <a:p>
            <a:r>
              <a:rPr lang="en-US" b="1" dirty="0">
                <a:latin typeface="Ink Free" panose="03080402000500000000" pitchFamily="66" charset="0"/>
              </a:rPr>
              <a:t>Iterate over the File System</a:t>
            </a:r>
            <a:endParaRPr lang="en-IE" b="1" dirty="0">
              <a:latin typeface="Ink Free" panose="03080402000500000000" pitchFamily="66" charset="0"/>
            </a:endParaRPr>
          </a:p>
        </p:txBody>
      </p:sp>
      <p:sp>
        <p:nvSpPr>
          <p:cNvPr id="3" name="Footer Placeholder 2">
            <a:extLst>
              <a:ext uri="{FF2B5EF4-FFF2-40B4-BE49-F238E27FC236}">
                <a16:creationId xmlns:a16="http://schemas.microsoft.com/office/drawing/2014/main" id="{71ED04AC-CCBD-4865-E2C6-6D7E1B363F38}"/>
              </a:ext>
            </a:extLst>
          </p:cNvPr>
          <p:cNvSpPr>
            <a:spLocks noGrp="1"/>
          </p:cNvSpPr>
          <p:nvPr>
            <p:ph type="ftr" sz="quarter" idx="11"/>
          </p:nvPr>
        </p:nvSpPr>
        <p:spPr/>
        <p:txBody>
          <a:bodyPr/>
          <a:lstStyle/>
          <a:p>
            <a:r>
              <a:rPr lang="en-US"/>
              <a:t>© Copyright 2023 – Donnacha Forde. All rights reserved.</a:t>
            </a:r>
            <a:endParaRPr lang="en-US" dirty="0"/>
          </a:p>
        </p:txBody>
      </p:sp>
      <p:grpSp>
        <p:nvGrpSpPr>
          <p:cNvPr id="34" name="Group 33">
            <a:extLst>
              <a:ext uri="{FF2B5EF4-FFF2-40B4-BE49-F238E27FC236}">
                <a16:creationId xmlns:a16="http://schemas.microsoft.com/office/drawing/2014/main" id="{13F74F1E-396F-444F-0FBE-05D72C2840D3}"/>
              </a:ext>
            </a:extLst>
          </p:cNvPr>
          <p:cNvGrpSpPr/>
          <p:nvPr/>
        </p:nvGrpSpPr>
        <p:grpSpPr>
          <a:xfrm>
            <a:off x="581191" y="3067664"/>
            <a:ext cx="3482503" cy="2150622"/>
            <a:chOff x="6095998" y="3469742"/>
            <a:chExt cx="3482503" cy="2150622"/>
          </a:xfrm>
        </p:grpSpPr>
        <p:sp>
          <p:nvSpPr>
            <p:cNvPr id="8" name="Flowchart: Process 7">
              <a:extLst>
                <a:ext uri="{FF2B5EF4-FFF2-40B4-BE49-F238E27FC236}">
                  <a16:creationId xmlns:a16="http://schemas.microsoft.com/office/drawing/2014/main" id="{97F9F2EC-82CB-CC71-4571-DC832B6C7AC2}"/>
                </a:ext>
              </a:extLst>
            </p:cNvPr>
            <p:cNvSpPr/>
            <p:nvPr/>
          </p:nvSpPr>
          <p:spPr>
            <a:xfrm>
              <a:off x="7607030" y="3469742"/>
              <a:ext cx="713361" cy="49448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Dir</a:t>
              </a:r>
              <a:endParaRPr lang="en-IE" dirty="0"/>
            </a:p>
          </p:txBody>
        </p:sp>
        <p:sp>
          <p:nvSpPr>
            <p:cNvPr id="11" name="Flowchart: Process 10">
              <a:extLst>
                <a:ext uri="{FF2B5EF4-FFF2-40B4-BE49-F238E27FC236}">
                  <a16:creationId xmlns:a16="http://schemas.microsoft.com/office/drawing/2014/main" id="{26147AA3-CBAD-75A8-74AB-BFDF77863B61}"/>
                </a:ext>
              </a:extLst>
            </p:cNvPr>
            <p:cNvSpPr/>
            <p:nvPr/>
          </p:nvSpPr>
          <p:spPr>
            <a:xfrm>
              <a:off x="7250350" y="4355228"/>
              <a:ext cx="713361" cy="494489"/>
            </a:xfrm>
            <a:prstGeom prst="flowChartProcess">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File</a:t>
              </a:r>
              <a:endParaRPr lang="en-IE" dirty="0">
                <a:solidFill>
                  <a:schemeClr val="tx1"/>
                </a:solidFill>
              </a:endParaRPr>
            </a:p>
          </p:txBody>
        </p:sp>
        <p:sp>
          <p:nvSpPr>
            <p:cNvPr id="12" name="Flowchart: Process 11">
              <a:extLst>
                <a:ext uri="{FF2B5EF4-FFF2-40B4-BE49-F238E27FC236}">
                  <a16:creationId xmlns:a16="http://schemas.microsoft.com/office/drawing/2014/main" id="{3EA16FB2-0BAC-C0F9-0E45-617E360B6EB0}"/>
                </a:ext>
              </a:extLst>
            </p:cNvPr>
            <p:cNvSpPr/>
            <p:nvPr/>
          </p:nvSpPr>
          <p:spPr>
            <a:xfrm>
              <a:off x="8057745" y="4349554"/>
              <a:ext cx="713361" cy="494489"/>
            </a:xfrm>
            <a:prstGeom prst="flowChartProcess">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File</a:t>
              </a:r>
              <a:endParaRPr lang="en-IE" dirty="0">
                <a:solidFill>
                  <a:schemeClr val="tx1"/>
                </a:solidFill>
              </a:endParaRPr>
            </a:p>
          </p:txBody>
        </p:sp>
        <p:sp>
          <p:nvSpPr>
            <p:cNvPr id="13" name="Flowchart: Process 12">
              <a:extLst>
                <a:ext uri="{FF2B5EF4-FFF2-40B4-BE49-F238E27FC236}">
                  <a16:creationId xmlns:a16="http://schemas.microsoft.com/office/drawing/2014/main" id="{6F8D42B4-5944-74B8-378A-AFE4389484CA}"/>
                </a:ext>
              </a:extLst>
            </p:cNvPr>
            <p:cNvSpPr/>
            <p:nvPr/>
          </p:nvSpPr>
          <p:spPr>
            <a:xfrm>
              <a:off x="6442955" y="4355656"/>
              <a:ext cx="713361" cy="49448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Dir</a:t>
              </a:r>
              <a:endParaRPr lang="en-IE" dirty="0"/>
            </a:p>
          </p:txBody>
        </p:sp>
        <p:sp>
          <p:nvSpPr>
            <p:cNvPr id="14" name="Flowchart: Process 13">
              <a:extLst>
                <a:ext uri="{FF2B5EF4-FFF2-40B4-BE49-F238E27FC236}">
                  <a16:creationId xmlns:a16="http://schemas.microsoft.com/office/drawing/2014/main" id="{CCF3168D-BFF5-B7B2-F186-E5EEF15808BB}"/>
                </a:ext>
              </a:extLst>
            </p:cNvPr>
            <p:cNvSpPr/>
            <p:nvPr/>
          </p:nvSpPr>
          <p:spPr>
            <a:xfrm>
              <a:off x="6095998" y="5123711"/>
              <a:ext cx="713361" cy="494489"/>
            </a:xfrm>
            <a:prstGeom prst="flowChartProcess">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File</a:t>
              </a:r>
              <a:endParaRPr lang="en-IE" dirty="0">
                <a:solidFill>
                  <a:schemeClr val="tx1"/>
                </a:solidFill>
              </a:endParaRPr>
            </a:p>
          </p:txBody>
        </p:sp>
        <p:sp>
          <p:nvSpPr>
            <p:cNvPr id="15" name="Flowchart: Process 14">
              <a:extLst>
                <a:ext uri="{FF2B5EF4-FFF2-40B4-BE49-F238E27FC236}">
                  <a16:creationId xmlns:a16="http://schemas.microsoft.com/office/drawing/2014/main" id="{687ABFEA-6BF1-2EEC-B281-F2EF3A077641}"/>
                </a:ext>
              </a:extLst>
            </p:cNvPr>
            <p:cNvSpPr/>
            <p:nvPr/>
          </p:nvSpPr>
          <p:spPr>
            <a:xfrm>
              <a:off x="6893669" y="5125875"/>
              <a:ext cx="713361" cy="494489"/>
            </a:xfrm>
            <a:prstGeom prst="flowChartProcess">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File</a:t>
              </a:r>
              <a:endParaRPr lang="en-IE" dirty="0">
                <a:solidFill>
                  <a:schemeClr val="tx1"/>
                </a:solidFill>
              </a:endParaRPr>
            </a:p>
          </p:txBody>
        </p:sp>
        <p:sp>
          <p:nvSpPr>
            <p:cNvPr id="16" name="Flowchart: Process 15">
              <a:extLst>
                <a:ext uri="{FF2B5EF4-FFF2-40B4-BE49-F238E27FC236}">
                  <a16:creationId xmlns:a16="http://schemas.microsoft.com/office/drawing/2014/main" id="{1C6C07A7-BD44-85FE-7F80-5ED17FFABCD4}"/>
                </a:ext>
              </a:extLst>
            </p:cNvPr>
            <p:cNvSpPr/>
            <p:nvPr/>
          </p:nvSpPr>
          <p:spPr>
            <a:xfrm>
              <a:off x="8865140" y="4359983"/>
              <a:ext cx="713361" cy="494489"/>
            </a:xfrm>
            <a:prstGeom prst="flowChartProcess">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File</a:t>
              </a:r>
              <a:endParaRPr lang="en-IE" dirty="0">
                <a:solidFill>
                  <a:schemeClr val="tx1"/>
                </a:solidFill>
              </a:endParaRPr>
            </a:p>
          </p:txBody>
        </p:sp>
        <p:cxnSp>
          <p:nvCxnSpPr>
            <p:cNvPr id="18" name="Connector: Elbow 17">
              <a:extLst>
                <a:ext uri="{FF2B5EF4-FFF2-40B4-BE49-F238E27FC236}">
                  <a16:creationId xmlns:a16="http://schemas.microsoft.com/office/drawing/2014/main" id="{5962B402-DE90-5E15-87C0-DE2656F877DC}"/>
                </a:ext>
              </a:extLst>
            </p:cNvPr>
            <p:cNvCxnSpPr>
              <a:stCxn id="8" idx="2"/>
              <a:endCxn id="13" idx="0"/>
            </p:cNvCxnSpPr>
            <p:nvPr/>
          </p:nvCxnSpPr>
          <p:spPr>
            <a:xfrm rot="5400000">
              <a:off x="7185962" y="3577906"/>
              <a:ext cx="391425" cy="11640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5ED3BB39-AFB6-D611-6A0A-B1C5766FBE2F}"/>
                </a:ext>
              </a:extLst>
            </p:cNvPr>
            <p:cNvCxnSpPr>
              <a:cxnSpLocks/>
              <a:stCxn id="8" idx="2"/>
              <a:endCxn id="11" idx="0"/>
            </p:cNvCxnSpPr>
            <p:nvPr/>
          </p:nvCxnSpPr>
          <p:spPr>
            <a:xfrm rot="5400000">
              <a:off x="7589873" y="3981389"/>
              <a:ext cx="390997" cy="35668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116AC8F-5176-87BE-66E9-45465F35978B}"/>
                </a:ext>
              </a:extLst>
            </p:cNvPr>
            <p:cNvCxnSpPr>
              <a:cxnSpLocks/>
              <a:stCxn id="8" idx="2"/>
              <a:endCxn id="12" idx="0"/>
            </p:cNvCxnSpPr>
            <p:nvPr/>
          </p:nvCxnSpPr>
          <p:spPr>
            <a:xfrm rot="16200000" flipH="1">
              <a:off x="7996407" y="3931534"/>
              <a:ext cx="385323" cy="45071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5B4D8D18-71A5-603C-58C5-77926BFCC282}"/>
                </a:ext>
              </a:extLst>
            </p:cNvPr>
            <p:cNvCxnSpPr>
              <a:cxnSpLocks/>
              <a:stCxn id="8" idx="2"/>
              <a:endCxn id="16" idx="0"/>
            </p:cNvCxnSpPr>
            <p:nvPr/>
          </p:nvCxnSpPr>
          <p:spPr>
            <a:xfrm rot="16200000" flipH="1">
              <a:off x="8394890" y="3533052"/>
              <a:ext cx="395752" cy="125811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5250F2DF-BA62-40ED-AA32-0A5984D1AD8F}"/>
                </a:ext>
              </a:extLst>
            </p:cNvPr>
            <p:cNvCxnSpPr>
              <a:cxnSpLocks/>
              <a:stCxn id="13" idx="2"/>
              <a:endCxn id="15" idx="0"/>
            </p:cNvCxnSpPr>
            <p:nvPr/>
          </p:nvCxnSpPr>
          <p:spPr>
            <a:xfrm rot="16200000" flipH="1">
              <a:off x="6887128" y="4762653"/>
              <a:ext cx="275730" cy="45071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8398B80-30F9-77E2-3AAF-217DB4AEE60B}"/>
                </a:ext>
              </a:extLst>
            </p:cNvPr>
            <p:cNvCxnSpPr>
              <a:cxnSpLocks/>
              <a:stCxn id="13" idx="2"/>
              <a:endCxn id="14" idx="0"/>
            </p:cNvCxnSpPr>
            <p:nvPr/>
          </p:nvCxnSpPr>
          <p:spPr>
            <a:xfrm rot="5400000">
              <a:off x="6489375" y="4813450"/>
              <a:ext cx="273566" cy="34695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sp>
        <p:nvSpPr>
          <p:cNvPr id="20" name="Text Placeholder 4">
            <a:extLst>
              <a:ext uri="{FF2B5EF4-FFF2-40B4-BE49-F238E27FC236}">
                <a16:creationId xmlns:a16="http://schemas.microsoft.com/office/drawing/2014/main" id="{AA221C78-DB8F-234D-A22A-82A62DF4BB55}"/>
              </a:ext>
            </a:extLst>
          </p:cNvPr>
          <p:cNvSpPr txBox="1">
            <a:spLocks/>
          </p:cNvSpPr>
          <p:nvPr/>
        </p:nvSpPr>
        <p:spPr>
          <a:xfrm>
            <a:off x="8107439" y="2223081"/>
            <a:ext cx="2907795" cy="557784"/>
          </a:xfrm>
          <a:prstGeom prst="rect">
            <a:avLst/>
          </a:prstGeom>
        </p:spPr>
        <p:txBody>
          <a:bodyPr vert="horz" lIns="91440" tIns="45720" rIns="91440" bIns="45720" rtlCol="0" anchor="ctr">
            <a:noAutofit/>
          </a:bodyPr>
          <a:lstStyle>
            <a:lvl1pPr marL="0" indent="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2000" b="0" kern="1200">
                <a:solidFill>
                  <a:schemeClr val="tx1">
                    <a:lumMod val="75000"/>
                    <a:lumOff val="25000"/>
                  </a:schemeClr>
                </a:solidFill>
                <a:latin typeface="+mn-lt"/>
                <a:ea typeface="+mn-ea"/>
                <a:cs typeface="+mn-cs"/>
              </a:defRPr>
            </a:lvl1pPr>
            <a:lvl2pPr marL="4572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b="1" dirty="0">
                <a:latin typeface="Ink Free" panose="03080402000500000000" pitchFamily="66" charset="0"/>
              </a:rPr>
              <a:t>What’s the Problem?</a:t>
            </a:r>
          </a:p>
        </p:txBody>
      </p:sp>
      <p:sp>
        <p:nvSpPr>
          <p:cNvPr id="21" name="Content Placeholder 1">
            <a:extLst>
              <a:ext uri="{FF2B5EF4-FFF2-40B4-BE49-F238E27FC236}">
                <a16:creationId xmlns:a16="http://schemas.microsoft.com/office/drawing/2014/main" id="{6C3B470A-3A37-58B5-598E-FF5EEB150CB9}"/>
              </a:ext>
            </a:extLst>
          </p:cNvPr>
          <p:cNvSpPr txBox="1">
            <a:spLocks/>
          </p:cNvSpPr>
          <p:nvPr/>
        </p:nvSpPr>
        <p:spPr>
          <a:xfrm>
            <a:off x="8107442" y="2898242"/>
            <a:ext cx="2907793" cy="2934999"/>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5400" b="1" dirty="0">
                <a:solidFill>
                  <a:srgbClr val="C00000"/>
                </a:solidFill>
                <a:latin typeface="Ink Free" panose="03080402000500000000" pitchFamily="66" charset="0"/>
              </a:rPr>
              <a:t>Zero-day!</a:t>
            </a:r>
          </a:p>
        </p:txBody>
      </p:sp>
      <p:sp>
        <p:nvSpPr>
          <p:cNvPr id="23" name="TextBox 22">
            <a:extLst>
              <a:ext uri="{FF2B5EF4-FFF2-40B4-BE49-F238E27FC236}">
                <a16:creationId xmlns:a16="http://schemas.microsoft.com/office/drawing/2014/main" id="{5C57D334-B83F-4D6E-B0DC-7AAB2E3EA0B8}"/>
              </a:ext>
            </a:extLst>
          </p:cNvPr>
          <p:cNvSpPr txBox="1"/>
          <p:nvPr/>
        </p:nvSpPr>
        <p:spPr>
          <a:xfrm>
            <a:off x="581190" y="5778230"/>
            <a:ext cx="3642344" cy="646331"/>
          </a:xfrm>
          <a:prstGeom prst="rect">
            <a:avLst/>
          </a:prstGeom>
          <a:noFill/>
        </p:spPr>
        <p:txBody>
          <a:bodyPr wrap="none" rtlCol="0">
            <a:spAutoFit/>
          </a:bodyPr>
          <a:lstStyle/>
          <a:p>
            <a:r>
              <a:rPr lang="en-US" dirty="0">
                <a:solidFill>
                  <a:srgbClr val="0070C0"/>
                </a:solidFill>
                <a:latin typeface="Ink Free" panose="03080402000500000000" pitchFamily="66" charset="0"/>
              </a:rPr>
              <a:t>*Focus on typical document locations</a:t>
            </a:r>
          </a:p>
          <a:p>
            <a:r>
              <a:rPr lang="en-US" dirty="0">
                <a:solidFill>
                  <a:srgbClr val="0070C0"/>
                </a:solidFill>
                <a:latin typeface="Ink Free" panose="03080402000500000000" pitchFamily="66" charset="0"/>
              </a:rPr>
              <a:t>*Target office docs</a:t>
            </a:r>
            <a:endParaRPr lang="en-IE" dirty="0">
              <a:solidFill>
                <a:srgbClr val="0070C0"/>
              </a:solidFill>
              <a:latin typeface="Ink Free" panose="03080402000500000000" pitchFamily="66" charset="0"/>
            </a:endParaRPr>
          </a:p>
        </p:txBody>
      </p:sp>
    </p:spTree>
    <p:extLst>
      <p:ext uri="{BB962C8B-B14F-4D97-AF65-F5344CB8AC3E}">
        <p14:creationId xmlns:p14="http://schemas.microsoft.com/office/powerpoint/2010/main" val="306912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uiExpand="1" build="p"/>
      <p:bldP spid="6" grpId="0" build="p"/>
      <p:bldP spid="20" grpId="0" build="p"/>
      <p:bldP spid="21"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08BD4-7C7F-954F-F89C-C552E27488AD}"/>
              </a:ext>
            </a:extLst>
          </p:cNvPr>
          <p:cNvSpPr>
            <a:spLocks noGrp="1"/>
          </p:cNvSpPr>
          <p:nvPr>
            <p:ph type="title"/>
          </p:nvPr>
        </p:nvSpPr>
        <p:spPr/>
        <p:txBody>
          <a:bodyPr>
            <a:normAutofit/>
          </a:bodyPr>
          <a:lstStyle/>
          <a:p>
            <a:r>
              <a:rPr lang="en-US" dirty="0">
                <a:effectLst/>
              </a:rPr>
              <a:t>Innovation</a:t>
            </a:r>
            <a:endParaRPr lang="en-IE" dirty="0"/>
          </a:p>
        </p:txBody>
      </p:sp>
      <p:sp>
        <p:nvSpPr>
          <p:cNvPr id="5" name="Text Placeholder 4">
            <a:extLst>
              <a:ext uri="{FF2B5EF4-FFF2-40B4-BE49-F238E27FC236}">
                <a16:creationId xmlns:a16="http://schemas.microsoft.com/office/drawing/2014/main" id="{D5BC905D-D8A3-3929-AC1C-32D09C20389D}"/>
              </a:ext>
            </a:extLst>
          </p:cNvPr>
          <p:cNvSpPr>
            <a:spLocks noGrp="1"/>
          </p:cNvSpPr>
          <p:nvPr>
            <p:ph type="body" idx="1"/>
          </p:nvPr>
        </p:nvSpPr>
        <p:spPr/>
        <p:txBody>
          <a:bodyPr/>
          <a:lstStyle/>
          <a:p>
            <a:r>
              <a:rPr lang="en-US" dirty="0"/>
              <a:t>Devising an Anti-ransomware Solution</a:t>
            </a:r>
            <a:endParaRPr lang="en-IE" dirty="0"/>
          </a:p>
        </p:txBody>
      </p:sp>
      <p:sp>
        <p:nvSpPr>
          <p:cNvPr id="3" name="Footer Placeholder 2">
            <a:extLst>
              <a:ext uri="{FF2B5EF4-FFF2-40B4-BE49-F238E27FC236}">
                <a16:creationId xmlns:a16="http://schemas.microsoft.com/office/drawing/2014/main" id="{7FB578CA-8BF0-3FCB-79B6-B5171AD394B1}"/>
              </a:ext>
            </a:extLst>
          </p:cNvPr>
          <p:cNvSpPr>
            <a:spLocks noGrp="1"/>
          </p:cNvSpPr>
          <p:nvPr>
            <p:ph type="ftr" sz="quarter" idx="11"/>
          </p:nvPr>
        </p:nvSpPr>
        <p:spPr/>
        <p:txBody>
          <a:bodyPr/>
          <a:lstStyle/>
          <a:p>
            <a:r>
              <a:rPr lang="en-US"/>
              <a:t>© Copyright 2023 – Donnacha Forde. All rights reserved.</a:t>
            </a:r>
            <a:endParaRPr lang="en-US" dirty="0"/>
          </a:p>
        </p:txBody>
      </p:sp>
    </p:spTree>
    <p:extLst>
      <p:ext uri="{BB962C8B-B14F-4D97-AF65-F5344CB8AC3E}">
        <p14:creationId xmlns:p14="http://schemas.microsoft.com/office/powerpoint/2010/main" val="3998582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2" name="Rectangle 1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4" name="Rectangle 1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6" name="Rectangle 15">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4" name="Title 3">
            <a:extLst>
              <a:ext uri="{FF2B5EF4-FFF2-40B4-BE49-F238E27FC236}">
                <a16:creationId xmlns:a16="http://schemas.microsoft.com/office/drawing/2014/main" id="{2DC4DC08-12CF-1E18-B875-527AA1D722EA}"/>
              </a:ext>
            </a:extLst>
          </p:cNvPr>
          <p:cNvSpPr>
            <a:spLocks noGrp="1"/>
          </p:cNvSpPr>
          <p:nvPr>
            <p:ph type="title"/>
          </p:nvPr>
        </p:nvSpPr>
        <p:spPr>
          <a:xfrm>
            <a:off x="581192" y="702156"/>
            <a:ext cx="11029616" cy="1188720"/>
          </a:xfrm>
        </p:spPr>
        <p:txBody>
          <a:bodyPr vert="horz" lIns="91440" tIns="45720" rIns="91440" bIns="45720" rtlCol="0" anchor="b">
            <a:normAutofit/>
          </a:bodyPr>
          <a:lstStyle/>
          <a:p>
            <a:r>
              <a:rPr lang="en-US" b="0" kern="1200" dirty="0">
                <a:solidFill>
                  <a:schemeClr val="tx1">
                    <a:lumMod val="85000"/>
                    <a:lumOff val="15000"/>
                  </a:schemeClr>
                </a:solidFill>
                <a:latin typeface="+mj-lt"/>
                <a:ea typeface="+mj-ea"/>
                <a:cs typeface="+mj-cs"/>
              </a:rPr>
              <a:t>Strategies</a:t>
            </a:r>
          </a:p>
        </p:txBody>
      </p:sp>
      <p:sp>
        <p:nvSpPr>
          <p:cNvPr id="18" name="Rectangle 17">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0" name="Rectangle 19">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2" name="Rectangle 21">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 name="Footer Placeholder 2">
            <a:extLst>
              <a:ext uri="{FF2B5EF4-FFF2-40B4-BE49-F238E27FC236}">
                <a16:creationId xmlns:a16="http://schemas.microsoft.com/office/drawing/2014/main" id="{FF596A48-5037-D460-BE31-FDC3658AC41E}"/>
              </a:ext>
            </a:extLst>
          </p:cNvPr>
          <p:cNvSpPr>
            <a:spLocks noGrp="1"/>
          </p:cNvSpPr>
          <p:nvPr>
            <p:ph type="ftr" sz="quarter" idx="11"/>
          </p:nvPr>
        </p:nvSpPr>
        <p:spPr>
          <a:xfrm>
            <a:off x="2637395" y="6423914"/>
            <a:ext cx="6917210" cy="365125"/>
          </a:xfrm>
        </p:spPr>
        <p:txBody>
          <a:bodyPr vert="horz" lIns="91440" tIns="45720" rIns="91440" bIns="45720" rtlCol="0" anchor="ctr">
            <a:normAutofit/>
          </a:bodyPr>
          <a:lstStyle/>
          <a:p>
            <a:pPr defTabSz="457200">
              <a:spcAft>
                <a:spcPts val="600"/>
              </a:spcAft>
            </a:pPr>
            <a:r>
              <a:rPr lang="en-US" sz="900" kern="1200" dirty="0">
                <a:solidFill>
                  <a:schemeClr val="tx1">
                    <a:lumMod val="75000"/>
                    <a:lumOff val="25000"/>
                  </a:schemeClr>
                </a:solidFill>
                <a:latin typeface="+mn-lt"/>
                <a:ea typeface="+mn-ea"/>
                <a:cs typeface="+mn-cs"/>
              </a:rPr>
              <a:t>© Copyright 2023 – Donnacha Forde. All rights reserved.</a:t>
            </a:r>
          </a:p>
        </p:txBody>
      </p:sp>
      <p:graphicFrame>
        <p:nvGraphicFramePr>
          <p:cNvPr id="6" name="Content Placeholder 1">
            <a:extLst>
              <a:ext uri="{FF2B5EF4-FFF2-40B4-BE49-F238E27FC236}">
                <a16:creationId xmlns:a16="http://schemas.microsoft.com/office/drawing/2014/main" id="{941B96EB-F7E4-F19A-995D-BF21390F9BCF}"/>
              </a:ext>
            </a:extLst>
          </p:cNvPr>
          <p:cNvGraphicFramePr>
            <a:graphicFrameLocks noGrp="1"/>
          </p:cNvGraphicFramePr>
          <p:nvPr>
            <p:ph idx="1"/>
            <p:extLst>
              <p:ext uri="{D42A27DB-BD31-4B8C-83A1-F6EECF244321}">
                <p14:modId xmlns:p14="http://schemas.microsoft.com/office/powerpoint/2010/main" val="3444752189"/>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868815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digital balance scale using circles">
            <a:extLst>
              <a:ext uri="{FF2B5EF4-FFF2-40B4-BE49-F238E27FC236}">
                <a16:creationId xmlns:a16="http://schemas.microsoft.com/office/drawing/2014/main" id="{65559183-D2E1-55C6-3EF2-FAEEDDDCEADD}"/>
              </a:ext>
            </a:extLst>
          </p:cNvPr>
          <p:cNvPicPr>
            <a:picLocks noChangeAspect="1"/>
          </p:cNvPicPr>
          <p:nvPr/>
        </p:nvPicPr>
        <p:blipFill rotWithShape="1">
          <a:blip r:embed="rId2"/>
          <a:srcRect b="7025"/>
          <a:stretch/>
        </p:blipFill>
        <p:spPr>
          <a:xfrm>
            <a:off x="1" y="10"/>
            <a:ext cx="12191999" cy="6857990"/>
          </a:xfrm>
          <a:prstGeom prst="rect">
            <a:avLst/>
          </a:prstGeom>
        </p:spPr>
      </p:pic>
      <p:sp>
        <p:nvSpPr>
          <p:cNvPr id="4" name="Footer Placeholder 3">
            <a:extLst>
              <a:ext uri="{FF2B5EF4-FFF2-40B4-BE49-F238E27FC236}">
                <a16:creationId xmlns:a16="http://schemas.microsoft.com/office/drawing/2014/main" id="{D333A565-35B8-2A93-7AFE-E2267E04265F}"/>
              </a:ext>
            </a:extLst>
          </p:cNvPr>
          <p:cNvSpPr>
            <a:spLocks noGrp="1"/>
          </p:cNvSpPr>
          <p:nvPr>
            <p:ph type="ftr" sz="quarter" idx="11"/>
          </p:nvPr>
        </p:nvSpPr>
        <p:spPr/>
        <p:txBody>
          <a:bodyPr/>
          <a:lstStyle/>
          <a:p>
            <a:r>
              <a:rPr lang="en-US"/>
              <a:t>© Copyright 2023 – Donnacha Forde. All rights reserved.</a:t>
            </a:r>
            <a:endParaRPr lang="en-US" dirty="0"/>
          </a:p>
        </p:txBody>
      </p:sp>
      <p:sp>
        <p:nvSpPr>
          <p:cNvPr id="5" name="Title 4">
            <a:extLst>
              <a:ext uri="{FF2B5EF4-FFF2-40B4-BE49-F238E27FC236}">
                <a16:creationId xmlns:a16="http://schemas.microsoft.com/office/drawing/2014/main" id="{7C3977B0-74F7-C5E9-ECCE-904E9D4F5BE7}"/>
              </a:ext>
            </a:extLst>
          </p:cNvPr>
          <p:cNvSpPr>
            <a:spLocks noGrp="1"/>
          </p:cNvSpPr>
          <p:nvPr>
            <p:ph type="title"/>
          </p:nvPr>
        </p:nvSpPr>
        <p:spPr>
          <a:xfrm>
            <a:off x="400634" y="211498"/>
            <a:ext cx="11029616" cy="988332"/>
          </a:xfrm>
        </p:spPr>
        <p:txBody>
          <a:bodyPr/>
          <a:lstStyle/>
          <a:p>
            <a:r>
              <a:rPr lang="en-US" dirty="0">
                <a:solidFill>
                  <a:schemeClr val="bg1"/>
                </a:solidFill>
              </a:rPr>
              <a:t>Getting the balance right</a:t>
            </a:r>
            <a:endParaRPr lang="en-IE" dirty="0">
              <a:solidFill>
                <a:schemeClr val="bg1"/>
              </a:solidFill>
            </a:endParaRPr>
          </a:p>
        </p:txBody>
      </p:sp>
      <p:graphicFrame>
        <p:nvGraphicFramePr>
          <p:cNvPr id="2" name="Diagram 1">
            <a:extLst>
              <a:ext uri="{FF2B5EF4-FFF2-40B4-BE49-F238E27FC236}">
                <a16:creationId xmlns:a16="http://schemas.microsoft.com/office/drawing/2014/main" id="{57ECE41F-F8C4-7564-61B6-E840A983B0F8}"/>
              </a:ext>
            </a:extLst>
          </p:cNvPr>
          <p:cNvGraphicFramePr/>
          <p:nvPr>
            <p:extLst>
              <p:ext uri="{D42A27DB-BD31-4B8C-83A1-F6EECF244321}">
                <p14:modId xmlns:p14="http://schemas.microsoft.com/office/powerpoint/2010/main" val="4245489333"/>
              </p:ext>
            </p:extLst>
          </p:nvPr>
        </p:nvGraphicFramePr>
        <p:xfrm>
          <a:off x="1717055" y="391026"/>
          <a:ext cx="8383455" cy="5824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195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5" name="Rectangle 1034">
            <a:extLst>
              <a:ext uri="{FF2B5EF4-FFF2-40B4-BE49-F238E27FC236}">
                <a16:creationId xmlns:a16="http://schemas.microsoft.com/office/drawing/2014/main" id="{77F2BB43-1E8B-40A7-9733-9AEE76BFE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037" name="Rectangle 1036">
            <a:extLst>
              <a:ext uri="{FF2B5EF4-FFF2-40B4-BE49-F238E27FC236}">
                <a16:creationId xmlns:a16="http://schemas.microsoft.com/office/drawing/2014/main" id="{2F2499BD-C67D-4CD4-9747-4DCC7EF1F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039" name="Rectangle 1038">
            <a:extLst>
              <a:ext uri="{FF2B5EF4-FFF2-40B4-BE49-F238E27FC236}">
                <a16:creationId xmlns:a16="http://schemas.microsoft.com/office/drawing/2014/main" id="{80D02CAC-A533-4E24-84A6-B3171E16A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useBgFill="1">
        <p:nvSpPr>
          <p:cNvPr id="1041" name="Rectangle 1040">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Amazon.com: The Time Machine [DVD] : Rod Taylor, Yvette Mimieux, Alan  Young, Sebastian Cabot, Tom Helmore, George Pal, H.G. Wells, David Duncan:  Movies &amp; TV">
            <a:extLst>
              <a:ext uri="{FF2B5EF4-FFF2-40B4-BE49-F238E27FC236}">
                <a16:creationId xmlns:a16="http://schemas.microsoft.com/office/drawing/2014/main" id="{E4C807C3-E7AD-0D40-981C-EC9FD9319564}"/>
              </a:ext>
            </a:extLst>
          </p:cNvPr>
          <p:cNvPicPr>
            <a:picLocks noGrp="1" noChangeAspect="1" noChangeArrowheads="1"/>
          </p:cNvPicPr>
          <p:nvPr>
            <p:ph sz="half" idx="2"/>
          </p:nvPr>
        </p:nvPicPr>
        <p:blipFill rotWithShape="1">
          <a:blip r:embed="rId2">
            <a:alphaModFix amt="40000"/>
            <a:extLst>
              <a:ext uri="{28A0092B-C50C-407E-A947-70E740481C1C}">
                <a14:useLocalDpi xmlns:a14="http://schemas.microsoft.com/office/drawing/2010/main" val="0"/>
              </a:ext>
            </a:extLst>
          </a:blip>
          <a:srcRect t="2877" b="17811"/>
          <a:stretch/>
        </p:blipFill>
        <p:spPr bwMode="auto">
          <a:xfrm>
            <a:off x="6120388" y="13658"/>
            <a:ext cx="6095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Matrix (1999) - IMDb">
            <a:extLst>
              <a:ext uri="{FF2B5EF4-FFF2-40B4-BE49-F238E27FC236}">
                <a16:creationId xmlns:a16="http://schemas.microsoft.com/office/drawing/2014/main" id="{322EB0FD-FDA6-AE65-1190-9F7895748038}"/>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r="-1" b="25187"/>
          <a:stretch/>
        </p:blipFill>
        <p:spPr bwMode="auto">
          <a:xfrm>
            <a:off x="48756" y="0"/>
            <a:ext cx="6096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F0B0C51A-5BC6-4E4B-7170-7835FD7A32CC}"/>
              </a:ext>
            </a:extLst>
          </p:cNvPr>
          <p:cNvSpPr>
            <a:spLocks noGrp="1"/>
          </p:cNvSpPr>
          <p:nvPr>
            <p:ph type="title"/>
          </p:nvPr>
        </p:nvSpPr>
        <p:spPr>
          <a:xfrm>
            <a:off x="9554520" y="111125"/>
            <a:ext cx="4088338" cy="1013800"/>
          </a:xfrm>
        </p:spPr>
        <p:txBody>
          <a:bodyPr vert="horz" lIns="91440" tIns="45720" rIns="91440" bIns="45720" rtlCol="0" anchor="b">
            <a:normAutofit/>
          </a:bodyPr>
          <a:lstStyle/>
          <a:p>
            <a:r>
              <a:rPr lang="en-US" b="0" kern="1200" cap="all" dirty="0">
                <a:solidFill>
                  <a:schemeClr val="tx1"/>
                </a:solidFill>
                <a:latin typeface="+mj-lt"/>
                <a:ea typeface="+mj-ea"/>
                <a:cs typeface="+mj-cs"/>
              </a:rPr>
              <a:t>Remediation Strategies</a:t>
            </a:r>
          </a:p>
        </p:txBody>
      </p:sp>
      <p:sp>
        <p:nvSpPr>
          <p:cNvPr id="3" name="Footer Placeholder 2">
            <a:extLst>
              <a:ext uri="{FF2B5EF4-FFF2-40B4-BE49-F238E27FC236}">
                <a16:creationId xmlns:a16="http://schemas.microsoft.com/office/drawing/2014/main" id="{C3C5AC3D-B5B2-5703-B1DD-3F1D314238D7}"/>
              </a:ext>
            </a:extLst>
          </p:cNvPr>
          <p:cNvSpPr>
            <a:spLocks noGrp="1"/>
          </p:cNvSpPr>
          <p:nvPr>
            <p:ph type="ftr" sz="quarter" idx="11"/>
          </p:nvPr>
        </p:nvSpPr>
        <p:spPr>
          <a:xfrm>
            <a:off x="2777519" y="6479217"/>
            <a:ext cx="6533202" cy="365125"/>
          </a:xfrm>
        </p:spPr>
        <p:txBody>
          <a:bodyPr vert="horz" lIns="91440" tIns="45720" rIns="91440" bIns="45720" rtlCol="0" anchor="ctr">
            <a:normAutofit/>
          </a:bodyPr>
          <a:lstStyle/>
          <a:p>
            <a:pPr defTabSz="457200">
              <a:spcAft>
                <a:spcPts val="600"/>
              </a:spcAft>
            </a:pPr>
            <a:r>
              <a:rPr lang="en-US" sz="900" kern="1200" dirty="0">
                <a:solidFill>
                  <a:schemeClr val="tx1"/>
                </a:solidFill>
                <a:latin typeface="+mn-lt"/>
                <a:ea typeface="+mn-ea"/>
                <a:cs typeface="+mn-cs"/>
              </a:rPr>
              <a:t>© Copyright 2023 – Donnacha Forde. All rights reserved.</a:t>
            </a:r>
          </a:p>
        </p:txBody>
      </p:sp>
      <p:graphicFrame>
        <p:nvGraphicFramePr>
          <p:cNvPr id="2" name="Content Placeholder 1">
            <a:extLst>
              <a:ext uri="{FF2B5EF4-FFF2-40B4-BE49-F238E27FC236}">
                <a16:creationId xmlns:a16="http://schemas.microsoft.com/office/drawing/2014/main" id="{A6F3E84F-84A7-A2C5-1A2E-DF1DF7DFD5FB}"/>
              </a:ext>
            </a:extLst>
          </p:cNvPr>
          <p:cNvGraphicFramePr>
            <a:graphicFrameLocks/>
          </p:cNvGraphicFramePr>
          <p:nvPr>
            <p:extLst>
              <p:ext uri="{D42A27DB-BD31-4B8C-83A1-F6EECF244321}">
                <p14:modId xmlns:p14="http://schemas.microsoft.com/office/powerpoint/2010/main" val="438725981"/>
              </p:ext>
            </p:extLst>
          </p:nvPr>
        </p:nvGraphicFramePr>
        <p:xfrm>
          <a:off x="387916" y="2026465"/>
          <a:ext cx="11029950" cy="38142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584838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2" name="Rectangle 1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4" name="Rectangle 1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4" name="Title 3">
            <a:extLst>
              <a:ext uri="{FF2B5EF4-FFF2-40B4-BE49-F238E27FC236}">
                <a16:creationId xmlns:a16="http://schemas.microsoft.com/office/drawing/2014/main" id="{F31C6823-14DF-F41C-7033-790DC5B240F6}"/>
              </a:ext>
            </a:extLst>
          </p:cNvPr>
          <p:cNvSpPr>
            <a:spLocks noGrp="1"/>
          </p:cNvSpPr>
          <p:nvPr>
            <p:ph type="title"/>
          </p:nvPr>
        </p:nvSpPr>
        <p:spPr>
          <a:xfrm>
            <a:off x="581192" y="702156"/>
            <a:ext cx="11029616" cy="645381"/>
          </a:xfrm>
        </p:spPr>
        <p:txBody>
          <a:bodyPr vert="horz" lIns="91440" tIns="45720" rIns="91440" bIns="45720" rtlCol="0" anchor="b">
            <a:normAutofit/>
          </a:bodyPr>
          <a:lstStyle/>
          <a:p>
            <a:r>
              <a:rPr lang="en-US" sz="2800" b="0" kern="1200" dirty="0">
                <a:solidFill>
                  <a:schemeClr val="tx1">
                    <a:lumMod val="75000"/>
                    <a:lumOff val="25000"/>
                  </a:schemeClr>
                </a:solidFill>
                <a:latin typeface="+mj-lt"/>
                <a:ea typeface="+mj-ea"/>
                <a:cs typeface="+mj-cs"/>
              </a:rPr>
              <a:t>Remediation Strategies</a:t>
            </a:r>
          </a:p>
        </p:txBody>
      </p:sp>
      <p:sp>
        <p:nvSpPr>
          <p:cNvPr id="3" name="Footer Placeholder 2">
            <a:extLst>
              <a:ext uri="{FF2B5EF4-FFF2-40B4-BE49-F238E27FC236}">
                <a16:creationId xmlns:a16="http://schemas.microsoft.com/office/drawing/2014/main" id="{E37EADCF-A25C-B00D-0FA1-A44377C26D6B}"/>
              </a:ext>
            </a:extLst>
          </p:cNvPr>
          <p:cNvSpPr>
            <a:spLocks noGrp="1"/>
          </p:cNvSpPr>
          <p:nvPr>
            <p:ph type="ftr" sz="quarter" idx="11"/>
          </p:nvPr>
        </p:nvSpPr>
        <p:spPr>
          <a:xfrm>
            <a:off x="581192" y="6423914"/>
            <a:ext cx="6917210" cy="365125"/>
          </a:xfrm>
        </p:spPr>
        <p:txBody>
          <a:bodyPr vert="horz" lIns="91440" tIns="45720" rIns="91440" bIns="45720" rtlCol="0" anchor="ctr">
            <a:normAutofit/>
          </a:bodyPr>
          <a:lstStyle/>
          <a:p>
            <a:pPr algn="l" defTabSz="457200">
              <a:spcAft>
                <a:spcPts val="600"/>
              </a:spcAft>
            </a:pPr>
            <a:r>
              <a:rPr lang="en-US" sz="900" kern="1200" cap="all" dirty="0">
                <a:solidFill>
                  <a:schemeClr val="tx1">
                    <a:lumMod val="75000"/>
                    <a:lumOff val="25000"/>
                  </a:schemeClr>
                </a:solidFill>
                <a:latin typeface="+mn-lt"/>
                <a:ea typeface="+mn-ea"/>
                <a:cs typeface="+mn-cs"/>
              </a:rPr>
              <a:t>© Copyright 2023 – Donnacha Forde. All rights reserved.</a:t>
            </a:r>
          </a:p>
        </p:txBody>
      </p:sp>
      <p:graphicFrame>
        <p:nvGraphicFramePr>
          <p:cNvPr id="25" name="Content Placeholder 1">
            <a:extLst>
              <a:ext uri="{FF2B5EF4-FFF2-40B4-BE49-F238E27FC236}">
                <a16:creationId xmlns:a16="http://schemas.microsoft.com/office/drawing/2014/main" id="{F610D3B5-22F3-3491-76F3-D6963025CDFB}"/>
              </a:ext>
            </a:extLst>
          </p:cNvPr>
          <p:cNvGraphicFramePr>
            <a:graphicFrameLocks noGrp="1"/>
          </p:cNvGraphicFramePr>
          <p:nvPr>
            <p:ph idx="1"/>
            <p:extLst>
              <p:ext uri="{D42A27DB-BD31-4B8C-83A1-F6EECF244321}">
                <p14:modId xmlns:p14="http://schemas.microsoft.com/office/powerpoint/2010/main" val="215949576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264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8D6DC9-38DD-F71C-5398-80B704A5466B}"/>
              </a:ext>
            </a:extLst>
          </p:cNvPr>
          <p:cNvSpPr>
            <a:spLocks noGrp="1"/>
          </p:cNvSpPr>
          <p:nvPr>
            <p:ph type="title"/>
          </p:nvPr>
        </p:nvSpPr>
        <p:spPr/>
        <p:txBody>
          <a:bodyPr/>
          <a:lstStyle/>
          <a:p>
            <a:r>
              <a:rPr lang="en-US" dirty="0"/>
              <a:t>Rollback</a:t>
            </a:r>
            <a:r>
              <a:rPr lang="en-US" baseline="0" dirty="0"/>
              <a:t> Remediation</a:t>
            </a:r>
            <a:endParaRPr lang="en-IE" dirty="0"/>
          </a:p>
        </p:txBody>
      </p:sp>
      <p:sp>
        <p:nvSpPr>
          <p:cNvPr id="5" name="Text Placeholder 4">
            <a:extLst>
              <a:ext uri="{FF2B5EF4-FFF2-40B4-BE49-F238E27FC236}">
                <a16:creationId xmlns:a16="http://schemas.microsoft.com/office/drawing/2014/main" id="{D08BAF60-DB39-E9A8-84E1-491E0A7C3807}"/>
              </a:ext>
            </a:extLst>
          </p:cNvPr>
          <p:cNvSpPr>
            <a:spLocks noGrp="1"/>
          </p:cNvSpPr>
          <p:nvPr>
            <p:ph type="body" idx="1"/>
          </p:nvPr>
        </p:nvSpPr>
        <p:spPr/>
        <p:txBody>
          <a:bodyPr/>
          <a:lstStyle/>
          <a:p>
            <a:r>
              <a:rPr lang="en-US" dirty="0"/>
              <a:t>What is it? How does it work?</a:t>
            </a:r>
          </a:p>
        </p:txBody>
      </p:sp>
      <p:sp>
        <p:nvSpPr>
          <p:cNvPr id="3" name="Footer Placeholder 2">
            <a:extLst>
              <a:ext uri="{FF2B5EF4-FFF2-40B4-BE49-F238E27FC236}">
                <a16:creationId xmlns:a16="http://schemas.microsoft.com/office/drawing/2014/main" id="{D8DADC4E-914A-EDA4-97D4-5D78A060EA00}"/>
              </a:ext>
            </a:extLst>
          </p:cNvPr>
          <p:cNvSpPr>
            <a:spLocks noGrp="1"/>
          </p:cNvSpPr>
          <p:nvPr>
            <p:ph type="ftr" sz="quarter" idx="11"/>
          </p:nvPr>
        </p:nvSpPr>
        <p:spPr/>
        <p:txBody>
          <a:bodyPr/>
          <a:lstStyle/>
          <a:p>
            <a:r>
              <a:rPr lang="en-US"/>
              <a:t>© Copyright 2023 – Donnacha Forde. All rights reserved.</a:t>
            </a:r>
            <a:endParaRPr lang="en-US" dirty="0"/>
          </a:p>
        </p:txBody>
      </p:sp>
    </p:spTree>
    <p:extLst>
      <p:ext uri="{BB962C8B-B14F-4D97-AF65-F5344CB8AC3E}">
        <p14:creationId xmlns:p14="http://schemas.microsoft.com/office/powerpoint/2010/main" val="1591623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photo of person using laptop">
            <a:extLst>
              <a:ext uri="{FF2B5EF4-FFF2-40B4-BE49-F238E27FC236}">
                <a16:creationId xmlns:a16="http://schemas.microsoft.com/office/drawing/2014/main" id="{580459A6-74F1-49C9-B51B-9878E21EB18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6669" y="-6350"/>
            <a:ext cx="12192000" cy="6858000"/>
          </a:xfrm>
        </p:spPr>
      </p:pic>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48234" y="146279"/>
            <a:ext cx="4297680" cy="914400"/>
          </a:xfrm>
        </p:spPr>
        <p:txBody>
          <a:bodyPr anchor="b" anchorCtr="0">
            <a:normAutofit/>
          </a:bodyPr>
          <a:lstStyle/>
          <a:p>
            <a:r>
              <a:rPr lang="en-US" sz="3600" b="0" kern="1200" cap="all" dirty="0">
                <a:solidFill>
                  <a:schemeClr val="tx1">
                    <a:lumMod val="85000"/>
                    <a:lumOff val="15000"/>
                  </a:schemeClr>
                </a:solidFill>
                <a:latin typeface="Courier New" panose="02070309020205020404" pitchFamily="49" charset="0"/>
                <a:cs typeface="Courier New" panose="02070309020205020404" pitchFamily="49" charset="0"/>
              </a:rPr>
              <a:t>$</a:t>
            </a:r>
            <a:r>
              <a:rPr lang="en-US" sz="3600" b="0" kern="1200" dirty="0">
                <a:solidFill>
                  <a:schemeClr val="tx1">
                    <a:lumMod val="85000"/>
                    <a:lumOff val="15000"/>
                  </a:schemeClr>
                </a:solidFill>
                <a:latin typeface="Courier New" panose="02070309020205020404" pitchFamily="49" charset="0"/>
                <a:cs typeface="Courier New" panose="02070309020205020404" pitchFamily="49" charset="0"/>
              </a:rPr>
              <a:t>whoami</a:t>
            </a:r>
            <a:endParaRPr lang="en-ZA" sz="3600" dirty="0"/>
          </a:p>
        </p:txBody>
      </p:sp>
      <p:sp>
        <p:nvSpPr>
          <p:cNvPr id="36" name="Text Placeholder 35">
            <a:extLst>
              <a:ext uri="{FF2B5EF4-FFF2-40B4-BE49-F238E27FC236}">
                <a16:creationId xmlns:a16="http://schemas.microsoft.com/office/drawing/2014/main" id="{057CCB72-3874-46DE-9CF8-8C39DE3D264B}"/>
              </a:ext>
            </a:extLst>
          </p:cNvPr>
          <p:cNvSpPr>
            <a:spLocks noGrp="1"/>
          </p:cNvSpPr>
          <p:nvPr>
            <p:ph type="body" sz="quarter" idx="14"/>
          </p:nvPr>
        </p:nvSpPr>
        <p:spPr/>
        <p:txBody>
          <a:bodyPr/>
          <a:lstStyle/>
          <a:p>
            <a:r>
              <a:rPr lang="en-US" dirty="0"/>
              <a:t>About</a:t>
            </a:r>
          </a:p>
        </p:txBody>
      </p:sp>
      <p:graphicFrame>
        <p:nvGraphicFramePr>
          <p:cNvPr id="6" name="Content Placeholder 2">
            <a:extLst>
              <a:ext uri="{FF2B5EF4-FFF2-40B4-BE49-F238E27FC236}">
                <a16:creationId xmlns:a16="http://schemas.microsoft.com/office/drawing/2014/main" id="{1EF48F4C-C499-34AE-61EA-0433CF5620DA}"/>
              </a:ext>
            </a:extLst>
          </p:cNvPr>
          <p:cNvGraphicFramePr>
            <a:graphicFrameLocks/>
          </p:cNvGraphicFramePr>
          <p:nvPr>
            <p:extLst>
              <p:ext uri="{D42A27DB-BD31-4B8C-83A1-F6EECF244321}">
                <p14:modId xmlns:p14="http://schemas.microsoft.com/office/powerpoint/2010/main" val="4193798606"/>
              </p:ext>
            </p:extLst>
          </p:nvPr>
        </p:nvGraphicFramePr>
        <p:xfrm>
          <a:off x="173759" y="1453871"/>
          <a:ext cx="3791885" cy="4093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2">
            <a:extLst>
              <a:ext uri="{FF2B5EF4-FFF2-40B4-BE49-F238E27FC236}">
                <a16:creationId xmlns:a16="http://schemas.microsoft.com/office/drawing/2014/main" id="{C1CFA173-7790-C501-E685-2D4E88C8707B}"/>
              </a:ext>
            </a:extLst>
          </p:cNvPr>
          <p:cNvGraphicFramePr>
            <a:graphicFrameLocks/>
          </p:cNvGraphicFramePr>
          <p:nvPr>
            <p:extLst>
              <p:ext uri="{D42A27DB-BD31-4B8C-83A1-F6EECF244321}">
                <p14:modId xmlns:p14="http://schemas.microsoft.com/office/powerpoint/2010/main" val="2428035510"/>
              </p:ext>
            </p:extLst>
          </p:nvPr>
        </p:nvGraphicFramePr>
        <p:xfrm>
          <a:off x="8637975" y="1145289"/>
          <a:ext cx="2878416" cy="471020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24" name="Group 23">
            <a:extLst>
              <a:ext uri="{FF2B5EF4-FFF2-40B4-BE49-F238E27FC236}">
                <a16:creationId xmlns:a16="http://schemas.microsoft.com/office/drawing/2014/main" id="{CE0B625D-D78B-E817-27A4-61261EF765B0}"/>
              </a:ext>
            </a:extLst>
          </p:cNvPr>
          <p:cNvGrpSpPr/>
          <p:nvPr/>
        </p:nvGrpSpPr>
        <p:grpSpPr>
          <a:xfrm>
            <a:off x="3787469" y="913990"/>
            <a:ext cx="3864472" cy="5328445"/>
            <a:chOff x="7444562" y="527050"/>
            <a:chExt cx="3864472" cy="5328445"/>
          </a:xfrm>
        </p:grpSpPr>
        <p:sp>
          <p:nvSpPr>
            <p:cNvPr id="23" name="Rectangle: Rounded Corners 22">
              <a:extLst>
                <a:ext uri="{FF2B5EF4-FFF2-40B4-BE49-F238E27FC236}">
                  <a16:creationId xmlns:a16="http://schemas.microsoft.com/office/drawing/2014/main" id="{E2B78576-AEE5-D4BC-D650-DC1E48221342}"/>
                </a:ext>
              </a:extLst>
            </p:cNvPr>
            <p:cNvSpPr/>
            <p:nvPr/>
          </p:nvSpPr>
          <p:spPr>
            <a:xfrm>
              <a:off x="7444562" y="527050"/>
              <a:ext cx="3864472" cy="532844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E"/>
            </a:p>
          </p:txBody>
        </p:sp>
        <p:pic>
          <p:nvPicPr>
            <p:cNvPr id="13" name="Picture 12">
              <a:extLst>
                <a:ext uri="{FF2B5EF4-FFF2-40B4-BE49-F238E27FC236}">
                  <a16:creationId xmlns:a16="http://schemas.microsoft.com/office/drawing/2014/main" id="{93B630F8-7E71-A54D-6BFE-C47BBEB2984E}"/>
                </a:ext>
              </a:extLst>
            </p:cNvPr>
            <p:cNvPicPr>
              <a:picLocks noChangeAspect="1"/>
            </p:cNvPicPr>
            <p:nvPr/>
          </p:nvPicPr>
          <p:blipFill>
            <a:blip r:embed="rId13"/>
            <a:stretch>
              <a:fillRect/>
            </a:stretch>
          </p:blipFill>
          <p:spPr>
            <a:xfrm>
              <a:off x="7770836" y="906392"/>
              <a:ext cx="600000" cy="533333"/>
            </a:xfrm>
            <a:prstGeom prst="rect">
              <a:avLst/>
            </a:prstGeom>
          </p:spPr>
        </p:pic>
        <p:pic>
          <p:nvPicPr>
            <p:cNvPr id="14" name="Picture 13">
              <a:extLst>
                <a:ext uri="{FF2B5EF4-FFF2-40B4-BE49-F238E27FC236}">
                  <a16:creationId xmlns:a16="http://schemas.microsoft.com/office/drawing/2014/main" id="{E0893847-9609-A4A2-17B7-7DFC6E760E31}"/>
                </a:ext>
              </a:extLst>
            </p:cNvPr>
            <p:cNvPicPr>
              <a:picLocks noChangeAspect="1"/>
            </p:cNvPicPr>
            <p:nvPr/>
          </p:nvPicPr>
          <p:blipFill>
            <a:blip r:embed="rId14"/>
            <a:stretch>
              <a:fillRect/>
            </a:stretch>
          </p:blipFill>
          <p:spPr>
            <a:xfrm>
              <a:off x="8921378" y="858403"/>
              <a:ext cx="609524" cy="609524"/>
            </a:xfrm>
            <a:prstGeom prst="rect">
              <a:avLst/>
            </a:prstGeom>
          </p:spPr>
        </p:pic>
        <p:pic>
          <p:nvPicPr>
            <p:cNvPr id="15" name="Picture 14">
              <a:extLst>
                <a:ext uri="{FF2B5EF4-FFF2-40B4-BE49-F238E27FC236}">
                  <a16:creationId xmlns:a16="http://schemas.microsoft.com/office/drawing/2014/main" id="{6166B964-C49C-3E3C-809D-78A25007A110}"/>
                </a:ext>
              </a:extLst>
            </p:cNvPr>
            <p:cNvPicPr>
              <a:picLocks noChangeAspect="1"/>
            </p:cNvPicPr>
            <p:nvPr/>
          </p:nvPicPr>
          <p:blipFill>
            <a:blip r:embed="rId15"/>
            <a:stretch>
              <a:fillRect/>
            </a:stretch>
          </p:blipFill>
          <p:spPr>
            <a:xfrm>
              <a:off x="10184363" y="829831"/>
              <a:ext cx="666667" cy="666667"/>
            </a:xfrm>
            <a:prstGeom prst="rect">
              <a:avLst/>
            </a:prstGeom>
          </p:spPr>
        </p:pic>
        <p:pic>
          <p:nvPicPr>
            <p:cNvPr id="16" name="Picture 15">
              <a:extLst>
                <a:ext uri="{FF2B5EF4-FFF2-40B4-BE49-F238E27FC236}">
                  <a16:creationId xmlns:a16="http://schemas.microsoft.com/office/drawing/2014/main" id="{AB1CA09F-7929-8C14-8B93-2E5E6B61244B}"/>
                </a:ext>
              </a:extLst>
            </p:cNvPr>
            <p:cNvPicPr>
              <a:picLocks noChangeAspect="1"/>
            </p:cNvPicPr>
            <p:nvPr/>
          </p:nvPicPr>
          <p:blipFill>
            <a:blip r:embed="rId16"/>
            <a:stretch>
              <a:fillRect/>
            </a:stretch>
          </p:blipFill>
          <p:spPr>
            <a:xfrm>
              <a:off x="8956906" y="1794261"/>
              <a:ext cx="647619" cy="647619"/>
            </a:xfrm>
            <a:prstGeom prst="rect">
              <a:avLst/>
            </a:prstGeom>
          </p:spPr>
        </p:pic>
        <p:pic>
          <p:nvPicPr>
            <p:cNvPr id="17" name="Picture 16">
              <a:extLst>
                <a:ext uri="{FF2B5EF4-FFF2-40B4-BE49-F238E27FC236}">
                  <a16:creationId xmlns:a16="http://schemas.microsoft.com/office/drawing/2014/main" id="{22AC445B-0540-B3B2-2103-30502799ADAC}"/>
                </a:ext>
              </a:extLst>
            </p:cNvPr>
            <p:cNvPicPr>
              <a:picLocks noChangeAspect="1"/>
            </p:cNvPicPr>
            <p:nvPr/>
          </p:nvPicPr>
          <p:blipFill>
            <a:blip r:embed="rId17"/>
            <a:stretch>
              <a:fillRect/>
            </a:stretch>
          </p:blipFill>
          <p:spPr>
            <a:xfrm>
              <a:off x="10133882" y="1993190"/>
              <a:ext cx="1038095" cy="295238"/>
            </a:xfrm>
            <a:prstGeom prst="rect">
              <a:avLst/>
            </a:prstGeom>
          </p:spPr>
        </p:pic>
        <p:pic>
          <p:nvPicPr>
            <p:cNvPr id="18" name="Picture 17">
              <a:extLst>
                <a:ext uri="{FF2B5EF4-FFF2-40B4-BE49-F238E27FC236}">
                  <a16:creationId xmlns:a16="http://schemas.microsoft.com/office/drawing/2014/main" id="{CE7A35ED-B08D-C8AE-D8AF-8E61E45087F2}"/>
                </a:ext>
              </a:extLst>
            </p:cNvPr>
            <p:cNvPicPr>
              <a:picLocks noChangeAspect="1"/>
            </p:cNvPicPr>
            <p:nvPr/>
          </p:nvPicPr>
          <p:blipFill>
            <a:blip r:embed="rId18"/>
            <a:stretch>
              <a:fillRect/>
            </a:stretch>
          </p:blipFill>
          <p:spPr>
            <a:xfrm>
              <a:off x="7739932" y="2887457"/>
              <a:ext cx="628571" cy="628571"/>
            </a:xfrm>
            <a:prstGeom prst="rect">
              <a:avLst/>
            </a:prstGeom>
          </p:spPr>
        </p:pic>
        <p:pic>
          <p:nvPicPr>
            <p:cNvPr id="1028" name="Picture 4" descr="Thomson Financial (now Thomson Reuters)">
              <a:extLst>
                <a:ext uri="{FF2B5EF4-FFF2-40B4-BE49-F238E27FC236}">
                  <a16:creationId xmlns:a16="http://schemas.microsoft.com/office/drawing/2014/main" id="{BC146104-3320-69F1-643F-356F581C9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026517" y="2833239"/>
              <a:ext cx="598487"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a:extLst>
                <a:ext uri="{FF2B5EF4-FFF2-40B4-BE49-F238E27FC236}">
                  <a16:creationId xmlns:a16="http://schemas.microsoft.com/office/drawing/2014/main" id="{1389F80C-86CE-DD68-BC51-D486F0868DE7}"/>
                </a:ext>
              </a:extLst>
            </p:cNvPr>
            <p:cNvPicPr>
              <a:picLocks noChangeAspect="1"/>
            </p:cNvPicPr>
            <p:nvPr/>
          </p:nvPicPr>
          <p:blipFill>
            <a:blip r:embed="rId20"/>
            <a:stretch>
              <a:fillRect/>
            </a:stretch>
          </p:blipFill>
          <p:spPr>
            <a:xfrm>
              <a:off x="10208728" y="2911867"/>
              <a:ext cx="673168" cy="673168"/>
            </a:xfrm>
            <a:prstGeom prst="rect">
              <a:avLst/>
            </a:prstGeom>
          </p:spPr>
        </p:pic>
        <p:pic>
          <p:nvPicPr>
            <p:cNvPr id="1029" name="Picture 5" descr="Deutsche Morgan Grenfell (Deutsche Bank)">
              <a:extLst>
                <a:ext uri="{FF2B5EF4-FFF2-40B4-BE49-F238E27FC236}">
                  <a16:creationId xmlns:a16="http://schemas.microsoft.com/office/drawing/2014/main" id="{3BF5D9DF-6C9E-121B-1248-1AB8D41D099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106968" y="3852600"/>
              <a:ext cx="5810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Ford Motor Company">
              <a:extLst>
                <a:ext uri="{FF2B5EF4-FFF2-40B4-BE49-F238E27FC236}">
                  <a16:creationId xmlns:a16="http://schemas.microsoft.com/office/drawing/2014/main" id="{FED6D217-535F-BF10-E964-9F85EC82B8A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184363" y="3728251"/>
              <a:ext cx="771109" cy="771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a:extLst>
                <a:ext uri="{FF2B5EF4-FFF2-40B4-BE49-F238E27FC236}">
                  <a16:creationId xmlns:a16="http://schemas.microsoft.com/office/drawing/2014/main" id="{F462ADCF-978A-3CDF-3913-26D01F06F153}"/>
                </a:ext>
              </a:extLst>
            </p:cNvPr>
            <p:cNvPicPr>
              <a:picLocks noChangeAspect="1"/>
            </p:cNvPicPr>
            <p:nvPr/>
          </p:nvPicPr>
          <p:blipFill>
            <a:blip r:embed="rId23"/>
            <a:stretch>
              <a:fillRect/>
            </a:stretch>
          </p:blipFill>
          <p:spPr>
            <a:xfrm>
              <a:off x="9201297" y="4994532"/>
              <a:ext cx="552381" cy="552381"/>
            </a:xfrm>
            <a:prstGeom prst="rect">
              <a:avLst/>
            </a:prstGeom>
          </p:spPr>
        </p:pic>
        <p:pic>
          <p:nvPicPr>
            <p:cNvPr id="21" name="Picture 20">
              <a:extLst>
                <a:ext uri="{FF2B5EF4-FFF2-40B4-BE49-F238E27FC236}">
                  <a16:creationId xmlns:a16="http://schemas.microsoft.com/office/drawing/2014/main" id="{460CC9A0-BEDA-3D40-7D98-69F8BD3A448C}"/>
                </a:ext>
              </a:extLst>
            </p:cNvPr>
            <p:cNvPicPr>
              <a:picLocks noChangeAspect="1"/>
            </p:cNvPicPr>
            <p:nvPr/>
          </p:nvPicPr>
          <p:blipFill>
            <a:blip r:embed="rId24"/>
            <a:stretch>
              <a:fillRect/>
            </a:stretch>
          </p:blipFill>
          <p:spPr>
            <a:xfrm>
              <a:off x="7898486" y="3852600"/>
              <a:ext cx="581025" cy="581025"/>
            </a:xfrm>
            <a:prstGeom prst="rect">
              <a:avLst/>
            </a:prstGeom>
          </p:spPr>
        </p:pic>
        <p:pic>
          <p:nvPicPr>
            <p:cNvPr id="22" name="Picture 21">
              <a:extLst>
                <a:ext uri="{FF2B5EF4-FFF2-40B4-BE49-F238E27FC236}">
                  <a16:creationId xmlns:a16="http://schemas.microsoft.com/office/drawing/2014/main" id="{215CB144-52FD-A02D-7A7A-760D8C249E58}"/>
                </a:ext>
              </a:extLst>
            </p:cNvPr>
            <p:cNvPicPr>
              <a:picLocks noChangeAspect="1"/>
            </p:cNvPicPr>
            <p:nvPr/>
          </p:nvPicPr>
          <p:blipFill>
            <a:blip r:embed="rId25"/>
            <a:stretch>
              <a:fillRect/>
            </a:stretch>
          </p:blipFill>
          <p:spPr>
            <a:xfrm>
              <a:off x="7874760" y="1871287"/>
              <a:ext cx="466667" cy="466667"/>
            </a:xfrm>
            <a:prstGeom prst="rect">
              <a:avLst/>
            </a:prstGeom>
          </p:spPr>
        </p:pic>
      </p:grpSp>
    </p:spTree>
    <p:extLst>
      <p:ext uri="{BB962C8B-B14F-4D97-AF65-F5344CB8AC3E}">
        <p14:creationId xmlns:p14="http://schemas.microsoft.com/office/powerpoint/2010/main" val="83173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0" name="Rectangle 29">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2" name="Rectangle 31">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4" name="Title 3">
            <a:extLst>
              <a:ext uri="{FF2B5EF4-FFF2-40B4-BE49-F238E27FC236}">
                <a16:creationId xmlns:a16="http://schemas.microsoft.com/office/drawing/2014/main" id="{FA9D6D57-7B77-401B-4424-588D6A3E51A1}"/>
              </a:ext>
            </a:extLst>
          </p:cNvPr>
          <p:cNvSpPr>
            <a:spLocks noGrp="1"/>
          </p:cNvSpPr>
          <p:nvPr>
            <p:ph type="title"/>
          </p:nvPr>
        </p:nvSpPr>
        <p:spPr>
          <a:xfrm>
            <a:off x="581192" y="702156"/>
            <a:ext cx="11029616" cy="672781"/>
          </a:xfrm>
        </p:spPr>
        <p:txBody>
          <a:bodyPr vert="horz" lIns="91440" tIns="45720" rIns="91440" bIns="45720" rtlCol="0" anchor="b">
            <a:normAutofit/>
          </a:bodyPr>
          <a:lstStyle/>
          <a:p>
            <a:r>
              <a:rPr lang="en-US" b="0" kern="1200" dirty="0">
                <a:solidFill>
                  <a:schemeClr val="tx1">
                    <a:lumMod val="75000"/>
                    <a:lumOff val="25000"/>
                  </a:schemeClr>
                </a:solidFill>
                <a:latin typeface="+mj-lt"/>
                <a:ea typeface="+mj-ea"/>
                <a:cs typeface="+mj-cs"/>
              </a:rPr>
              <a:t>Rollback Remediation</a:t>
            </a:r>
          </a:p>
        </p:txBody>
      </p:sp>
      <p:sp>
        <p:nvSpPr>
          <p:cNvPr id="3" name="Footer Placeholder 2">
            <a:extLst>
              <a:ext uri="{FF2B5EF4-FFF2-40B4-BE49-F238E27FC236}">
                <a16:creationId xmlns:a16="http://schemas.microsoft.com/office/drawing/2014/main" id="{F0CAD338-0158-763D-EA3F-006B02F44C56}"/>
              </a:ext>
            </a:extLst>
          </p:cNvPr>
          <p:cNvSpPr>
            <a:spLocks noGrp="1"/>
          </p:cNvSpPr>
          <p:nvPr>
            <p:ph type="ftr" sz="quarter" idx="11"/>
          </p:nvPr>
        </p:nvSpPr>
        <p:spPr>
          <a:xfrm>
            <a:off x="2637395" y="6423914"/>
            <a:ext cx="6917210" cy="365125"/>
          </a:xfrm>
        </p:spPr>
        <p:txBody>
          <a:bodyPr vert="horz" lIns="91440" tIns="45720" rIns="91440" bIns="45720" rtlCol="0" anchor="ctr">
            <a:normAutofit/>
          </a:bodyPr>
          <a:lstStyle/>
          <a:p>
            <a:pPr defTabSz="457200">
              <a:spcAft>
                <a:spcPts val="600"/>
              </a:spcAft>
            </a:pPr>
            <a:r>
              <a:rPr lang="en-US" sz="900" kern="1200" dirty="0">
                <a:solidFill>
                  <a:schemeClr val="tx1">
                    <a:lumMod val="75000"/>
                    <a:lumOff val="25000"/>
                  </a:schemeClr>
                </a:solidFill>
                <a:latin typeface="+mn-lt"/>
                <a:ea typeface="+mn-ea"/>
                <a:cs typeface="+mn-cs"/>
              </a:rPr>
              <a:t>© Copyright 2023 – Donnacha Forde. All rights reserved.</a:t>
            </a:r>
          </a:p>
        </p:txBody>
      </p:sp>
      <p:graphicFrame>
        <p:nvGraphicFramePr>
          <p:cNvPr id="6" name="Content Placeholder 1">
            <a:extLst>
              <a:ext uri="{FF2B5EF4-FFF2-40B4-BE49-F238E27FC236}">
                <a16:creationId xmlns:a16="http://schemas.microsoft.com/office/drawing/2014/main" id="{E20BA411-D4C7-DCB3-F6CA-5C7A8D8982E9}"/>
              </a:ext>
            </a:extLst>
          </p:cNvPr>
          <p:cNvGraphicFramePr>
            <a:graphicFrameLocks noGrp="1"/>
          </p:cNvGraphicFramePr>
          <p:nvPr>
            <p:ph idx="1"/>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4783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a:extLst>
              <a:ext uri="{FF2B5EF4-FFF2-40B4-BE49-F238E27FC236}">
                <a16:creationId xmlns:a16="http://schemas.microsoft.com/office/drawing/2014/main" id="{FD8B4252-135B-B972-1858-3B0762D83779}"/>
              </a:ext>
            </a:extLst>
          </p:cNvPr>
          <p:cNvGraphicFramePr>
            <a:graphicFrameLocks/>
          </p:cNvGraphicFramePr>
          <p:nvPr>
            <p:extLst>
              <p:ext uri="{D42A27DB-BD31-4B8C-83A1-F6EECF244321}">
                <p14:modId xmlns:p14="http://schemas.microsoft.com/office/powerpoint/2010/main" val="1230379521"/>
              </p:ext>
            </p:extLst>
          </p:nvPr>
        </p:nvGraphicFramePr>
        <p:xfrm>
          <a:off x="192506" y="1725881"/>
          <a:ext cx="11570702" cy="4795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FFA6ABE4-A060-FE16-BF72-4A29485AA8BB}"/>
              </a:ext>
            </a:extLst>
          </p:cNvPr>
          <p:cNvSpPr>
            <a:spLocks noGrp="1"/>
          </p:cNvSpPr>
          <p:nvPr>
            <p:ph type="ftr" sz="quarter" idx="11"/>
          </p:nvPr>
        </p:nvSpPr>
        <p:spPr/>
        <p:txBody>
          <a:bodyPr/>
          <a:lstStyle/>
          <a:p>
            <a:r>
              <a:rPr lang="en-US"/>
              <a:t>© Copyright 2023 – Donnacha Forde. All rights reserved.</a:t>
            </a:r>
            <a:endParaRPr lang="en-US" dirty="0"/>
          </a:p>
        </p:txBody>
      </p:sp>
      <p:sp>
        <p:nvSpPr>
          <p:cNvPr id="4" name="Title 3">
            <a:extLst>
              <a:ext uri="{FF2B5EF4-FFF2-40B4-BE49-F238E27FC236}">
                <a16:creationId xmlns:a16="http://schemas.microsoft.com/office/drawing/2014/main" id="{68372F6D-6FE5-88C3-79A0-0D82774006E2}"/>
              </a:ext>
            </a:extLst>
          </p:cNvPr>
          <p:cNvSpPr>
            <a:spLocks noGrp="1"/>
          </p:cNvSpPr>
          <p:nvPr>
            <p:ph type="title"/>
          </p:nvPr>
        </p:nvSpPr>
        <p:spPr/>
        <p:txBody>
          <a:bodyPr/>
          <a:lstStyle/>
          <a:p>
            <a:r>
              <a:rPr lang="en-US" dirty="0"/>
              <a:t>Rollback Remediation</a:t>
            </a:r>
            <a:endParaRPr lang="en-IE" dirty="0"/>
          </a:p>
        </p:txBody>
      </p:sp>
    </p:spTree>
    <p:extLst>
      <p:ext uri="{BB962C8B-B14F-4D97-AF65-F5344CB8AC3E}">
        <p14:creationId xmlns:p14="http://schemas.microsoft.com/office/powerpoint/2010/main" val="2070378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2" name="Rectangle 1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4" name="Rectangle 1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4" name="Title 3">
            <a:extLst>
              <a:ext uri="{FF2B5EF4-FFF2-40B4-BE49-F238E27FC236}">
                <a16:creationId xmlns:a16="http://schemas.microsoft.com/office/drawing/2014/main" id="{2977AD85-2D17-4FB4-4995-7AA31B56D44C}"/>
              </a:ext>
            </a:extLst>
          </p:cNvPr>
          <p:cNvSpPr>
            <a:spLocks noGrp="1"/>
          </p:cNvSpPr>
          <p:nvPr>
            <p:ph type="title"/>
          </p:nvPr>
        </p:nvSpPr>
        <p:spPr>
          <a:xfrm>
            <a:off x="581192" y="702156"/>
            <a:ext cx="11029616" cy="659716"/>
          </a:xfrm>
        </p:spPr>
        <p:txBody>
          <a:bodyPr vert="horz" lIns="91440" tIns="45720" rIns="91440" bIns="45720" rtlCol="0" anchor="b">
            <a:normAutofit/>
          </a:bodyPr>
          <a:lstStyle/>
          <a:p>
            <a:r>
              <a:rPr lang="en-US" sz="2800" b="0" kern="1200" dirty="0">
                <a:solidFill>
                  <a:schemeClr val="tx1">
                    <a:lumMod val="75000"/>
                    <a:lumOff val="25000"/>
                  </a:schemeClr>
                </a:solidFill>
                <a:latin typeface="+mj-lt"/>
                <a:ea typeface="+mj-ea"/>
                <a:cs typeface="+mj-cs"/>
              </a:rPr>
              <a:t>Remediation Details</a:t>
            </a:r>
          </a:p>
        </p:txBody>
      </p:sp>
      <p:sp>
        <p:nvSpPr>
          <p:cNvPr id="3" name="Footer Placeholder 2">
            <a:extLst>
              <a:ext uri="{FF2B5EF4-FFF2-40B4-BE49-F238E27FC236}">
                <a16:creationId xmlns:a16="http://schemas.microsoft.com/office/drawing/2014/main" id="{3496D1FD-B0A7-2AFE-0DFA-1445C771BE88}"/>
              </a:ext>
            </a:extLst>
          </p:cNvPr>
          <p:cNvSpPr>
            <a:spLocks noGrp="1"/>
          </p:cNvSpPr>
          <p:nvPr>
            <p:ph type="ftr" sz="quarter" idx="11"/>
          </p:nvPr>
        </p:nvSpPr>
        <p:spPr>
          <a:xfrm>
            <a:off x="581192" y="6423914"/>
            <a:ext cx="6917210" cy="365125"/>
          </a:xfrm>
        </p:spPr>
        <p:txBody>
          <a:bodyPr vert="horz" lIns="91440" tIns="45720" rIns="91440" bIns="45720" rtlCol="0" anchor="ctr">
            <a:normAutofit/>
          </a:bodyPr>
          <a:lstStyle/>
          <a:p>
            <a:pPr algn="l" defTabSz="457200">
              <a:spcAft>
                <a:spcPts val="600"/>
              </a:spcAft>
            </a:pPr>
            <a:r>
              <a:rPr lang="en-US" sz="900" kern="1200" cap="all" dirty="0">
                <a:solidFill>
                  <a:schemeClr val="tx1">
                    <a:lumMod val="75000"/>
                    <a:lumOff val="25000"/>
                  </a:schemeClr>
                </a:solidFill>
                <a:latin typeface="+mn-lt"/>
                <a:ea typeface="+mn-ea"/>
                <a:cs typeface="+mn-cs"/>
              </a:rPr>
              <a:t>© Copyright 2023 – Donnacha Forde. All rights reserved.</a:t>
            </a:r>
          </a:p>
        </p:txBody>
      </p:sp>
      <p:graphicFrame>
        <p:nvGraphicFramePr>
          <p:cNvPr id="6" name="Content Placeholder 1">
            <a:extLst>
              <a:ext uri="{FF2B5EF4-FFF2-40B4-BE49-F238E27FC236}">
                <a16:creationId xmlns:a16="http://schemas.microsoft.com/office/drawing/2014/main" id="{B30E8B12-F15F-C9BA-6797-B37DD8D7F62D}"/>
              </a:ext>
            </a:extLst>
          </p:cNvPr>
          <p:cNvGraphicFramePr>
            <a:graphicFrameLocks noGrp="1"/>
          </p:cNvGraphicFramePr>
          <p:nvPr>
            <p:ph idx="1"/>
            <p:extLst>
              <p:ext uri="{D42A27DB-BD31-4B8C-83A1-F6EECF244321}">
                <p14:modId xmlns:p14="http://schemas.microsoft.com/office/powerpoint/2010/main" val="2373170442"/>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0519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2" name="Rectangle 1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4" name="Rectangle 1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4" name="Title 3">
            <a:extLst>
              <a:ext uri="{FF2B5EF4-FFF2-40B4-BE49-F238E27FC236}">
                <a16:creationId xmlns:a16="http://schemas.microsoft.com/office/drawing/2014/main" id="{2977AD85-2D17-4FB4-4995-7AA31B56D44C}"/>
              </a:ext>
            </a:extLst>
          </p:cNvPr>
          <p:cNvSpPr>
            <a:spLocks noGrp="1"/>
          </p:cNvSpPr>
          <p:nvPr>
            <p:ph type="title"/>
          </p:nvPr>
        </p:nvSpPr>
        <p:spPr>
          <a:xfrm>
            <a:off x="581192" y="702156"/>
            <a:ext cx="11029616" cy="679172"/>
          </a:xfrm>
        </p:spPr>
        <p:txBody>
          <a:bodyPr vert="horz" lIns="91440" tIns="45720" rIns="91440" bIns="45720" rtlCol="0" anchor="b">
            <a:normAutofit/>
          </a:bodyPr>
          <a:lstStyle/>
          <a:p>
            <a:r>
              <a:rPr lang="en-US" sz="2800" b="0" kern="1200" dirty="0">
                <a:solidFill>
                  <a:schemeClr val="tx1">
                    <a:lumMod val="75000"/>
                    <a:lumOff val="25000"/>
                  </a:schemeClr>
                </a:solidFill>
                <a:latin typeface="+mj-lt"/>
                <a:ea typeface="+mj-ea"/>
                <a:cs typeface="+mj-cs"/>
              </a:rPr>
              <a:t>Detecting Lateral Movement</a:t>
            </a:r>
          </a:p>
        </p:txBody>
      </p:sp>
      <p:sp>
        <p:nvSpPr>
          <p:cNvPr id="3" name="Footer Placeholder 2">
            <a:extLst>
              <a:ext uri="{FF2B5EF4-FFF2-40B4-BE49-F238E27FC236}">
                <a16:creationId xmlns:a16="http://schemas.microsoft.com/office/drawing/2014/main" id="{3496D1FD-B0A7-2AFE-0DFA-1445C771BE88}"/>
              </a:ext>
            </a:extLst>
          </p:cNvPr>
          <p:cNvSpPr>
            <a:spLocks noGrp="1"/>
          </p:cNvSpPr>
          <p:nvPr>
            <p:ph type="ftr" sz="quarter" idx="11"/>
          </p:nvPr>
        </p:nvSpPr>
        <p:spPr>
          <a:xfrm>
            <a:off x="581192" y="6423914"/>
            <a:ext cx="6917210" cy="365125"/>
          </a:xfrm>
        </p:spPr>
        <p:txBody>
          <a:bodyPr vert="horz" lIns="91440" tIns="45720" rIns="91440" bIns="45720" rtlCol="0" anchor="ctr">
            <a:normAutofit/>
          </a:bodyPr>
          <a:lstStyle/>
          <a:p>
            <a:pPr algn="l" defTabSz="457200">
              <a:spcAft>
                <a:spcPts val="600"/>
              </a:spcAft>
            </a:pPr>
            <a:r>
              <a:rPr lang="en-US" sz="900" kern="1200" cap="all" dirty="0">
                <a:solidFill>
                  <a:schemeClr val="tx1">
                    <a:lumMod val="75000"/>
                    <a:lumOff val="25000"/>
                  </a:schemeClr>
                </a:solidFill>
                <a:latin typeface="+mn-lt"/>
                <a:ea typeface="+mn-ea"/>
                <a:cs typeface="+mn-cs"/>
              </a:rPr>
              <a:t>© Copyright 2023 – Donnacha Forde. All rights reserved.</a:t>
            </a:r>
          </a:p>
        </p:txBody>
      </p:sp>
      <p:graphicFrame>
        <p:nvGraphicFramePr>
          <p:cNvPr id="6" name="Content Placeholder 1">
            <a:extLst>
              <a:ext uri="{FF2B5EF4-FFF2-40B4-BE49-F238E27FC236}">
                <a16:creationId xmlns:a16="http://schemas.microsoft.com/office/drawing/2014/main" id="{B30E8B12-F15F-C9BA-6797-B37DD8D7F62D}"/>
              </a:ext>
            </a:extLst>
          </p:cNvPr>
          <p:cNvGraphicFramePr>
            <a:graphicFrameLocks noGrp="1"/>
          </p:cNvGraphicFramePr>
          <p:nvPr>
            <p:ph idx="1"/>
            <p:extLst>
              <p:ext uri="{D42A27DB-BD31-4B8C-83A1-F6EECF244321}">
                <p14:modId xmlns:p14="http://schemas.microsoft.com/office/powerpoint/2010/main" val="277893832"/>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1012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98E676D-67E3-243D-896D-19A626254044}"/>
              </a:ext>
            </a:extLst>
          </p:cNvPr>
          <p:cNvSpPr/>
          <p:nvPr/>
        </p:nvSpPr>
        <p:spPr>
          <a:xfrm>
            <a:off x="457200" y="641350"/>
            <a:ext cx="1181100" cy="57825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sz="1100" dirty="0">
              <a:solidFill>
                <a:schemeClr val="tx1"/>
              </a:solidFill>
            </a:endParaRPr>
          </a:p>
        </p:txBody>
      </p:sp>
      <p:pic>
        <p:nvPicPr>
          <p:cNvPr id="1026" name="Picture 2" descr="New Windows 8 Icon | Endless Icons">
            <a:extLst>
              <a:ext uri="{FF2B5EF4-FFF2-40B4-BE49-F238E27FC236}">
                <a16:creationId xmlns:a16="http://schemas.microsoft.com/office/drawing/2014/main" id="{A1155A75-4C65-34C8-1318-C99E0F9CB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836" y="2859218"/>
            <a:ext cx="1317563" cy="131756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FD3B97FD-CED8-E411-89F9-FF20E3105698}"/>
              </a:ext>
            </a:extLst>
          </p:cNvPr>
          <p:cNvSpPr>
            <a:spLocks noGrp="1"/>
          </p:cNvSpPr>
          <p:nvPr>
            <p:ph type="ftr" sz="quarter" idx="11"/>
          </p:nvPr>
        </p:nvSpPr>
        <p:spPr/>
        <p:txBody>
          <a:bodyPr/>
          <a:lstStyle/>
          <a:p>
            <a:r>
              <a:rPr lang="en-US"/>
              <a:t>© Copyright 2023 – Donnacha Forde. All rights reserved.</a:t>
            </a:r>
            <a:endParaRPr lang="en-US" dirty="0"/>
          </a:p>
        </p:txBody>
      </p:sp>
      <p:sp>
        <p:nvSpPr>
          <p:cNvPr id="6" name="Flowchart: Alternate Process 5">
            <a:extLst>
              <a:ext uri="{FF2B5EF4-FFF2-40B4-BE49-F238E27FC236}">
                <a16:creationId xmlns:a16="http://schemas.microsoft.com/office/drawing/2014/main" id="{15FD13A8-2588-6AAB-09F8-F9936120FC16}"/>
              </a:ext>
            </a:extLst>
          </p:cNvPr>
          <p:cNvSpPr/>
          <p:nvPr/>
        </p:nvSpPr>
        <p:spPr>
          <a:xfrm>
            <a:off x="2052269" y="1774534"/>
            <a:ext cx="411197" cy="265404"/>
          </a:xfrm>
          <a:prstGeom prst="flowChartAlternate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1221</a:t>
            </a:r>
            <a:endParaRPr lang="en-IE" sz="600" b="1" dirty="0">
              <a:latin typeface="Courier New" panose="02070309020205020404" pitchFamily="49" charset="0"/>
              <a:cs typeface="Courier New" panose="02070309020205020404" pitchFamily="49" charset="0"/>
            </a:endParaRPr>
          </a:p>
        </p:txBody>
      </p:sp>
      <p:cxnSp>
        <p:nvCxnSpPr>
          <p:cNvPr id="9" name="Straight Arrow Connector 8">
            <a:extLst>
              <a:ext uri="{FF2B5EF4-FFF2-40B4-BE49-F238E27FC236}">
                <a16:creationId xmlns:a16="http://schemas.microsoft.com/office/drawing/2014/main" id="{D1A3B0AD-CB4A-30FF-F764-03D11CF401E3}"/>
              </a:ext>
            </a:extLst>
          </p:cNvPr>
          <p:cNvCxnSpPr>
            <a:cxnSpLocks/>
            <a:stCxn id="6" idx="3"/>
            <a:endCxn id="11" idx="1"/>
          </p:cNvCxnSpPr>
          <p:nvPr/>
        </p:nvCxnSpPr>
        <p:spPr>
          <a:xfrm>
            <a:off x="2463466" y="1907236"/>
            <a:ext cx="764596" cy="361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Flowchart: Alternate Process 10">
            <a:extLst>
              <a:ext uri="{FF2B5EF4-FFF2-40B4-BE49-F238E27FC236}">
                <a16:creationId xmlns:a16="http://schemas.microsoft.com/office/drawing/2014/main" id="{E5FB4031-0F73-F17D-3B9D-EA971F6114AD}"/>
              </a:ext>
            </a:extLst>
          </p:cNvPr>
          <p:cNvSpPr/>
          <p:nvPr/>
        </p:nvSpPr>
        <p:spPr>
          <a:xfrm>
            <a:off x="3228062" y="2136307"/>
            <a:ext cx="411197" cy="265404"/>
          </a:xfrm>
          <a:prstGeom prst="flowChartAlternate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1243</a:t>
            </a:r>
            <a:endParaRPr lang="en-IE" sz="600" b="1" dirty="0">
              <a:latin typeface="Courier New" panose="02070309020205020404" pitchFamily="49" charset="0"/>
              <a:cs typeface="Courier New" panose="02070309020205020404" pitchFamily="49" charset="0"/>
            </a:endParaRPr>
          </a:p>
        </p:txBody>
      </p:sp>
      <p:sp>
        <p:nvSpPr>
          <p:cNvPr id="14" name="Flowchart: Alternate Process 13">
            <a:extLst>
              <a:ext uri="{FF2B5EF4-FFF2-40B4-BE49-F238E27FC236}">
                <a16:creationId xmlns:a16="http://schemas.microsoft.com/office/drawing/2014/main" id="{63E9AB46-2E81-9C8A-42E9-89D5B05534DA}"/>
              </a:ext>
            </a:extLst>
          </p:cNvPr>
          <p:cNvSpPr/>
          <p:nvPr/>
        </p:nvSpPr>
        <p:spPr>
          <a:xfrm>
            <a:off x="4318924" y="2598350"/>
            <a:ext cx="411197" cy="265404"/>
          </a:xfrm>
          <a:prstGeom prst="flowChartAlternate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2987</a:t>
            </a:r>
            <a:endParaRPr lang="en-IE" sz="600" b="1" dirty="0">
              <a:latin typeface="Courier New" panose="02070309020205020404" pitchFamily="49" charset="0"/>
              <a:cs typeface="Courier New" panose="02070309020205020404" pitchFamily="49" charset="0"/>
            </a:endParaRPr>
          </a:p>
        </p:txBody>
      </p:sp>
      <p:cxnSp>
        <p:nvCxnSpPr>
          <p:cNvPr id="15" name="Straight Arrow Connector 14">
            <a:extLst>
              <a:ext uri="{FF2B5EF4-FFF2-40B4-BE49-F238E27FC236}">
                <a16:creationId xmlns:a16="http://schemas.microsoft.com/office/drawing/2014/main" id="{BF246F31-9EB6-0FF9-E973-FF67171DD84F}"/>
              </a:ext>
            </a:extLst>
          </p:cNvPr>
          <p:cNvCxnSpPr>
            <a:cxnSpLocks/>
            <a:stCxn id="11" idx="3"/>
            <a:endCxn id="14" idx="1"/>
          </p:cNvCxnSpPr>
          <p:nvPr/>
        </p:nvCxnSpPr>
        <p:spPr>
          <a:xfrm>
            <a:off x="3639259" y="2269009"/>
            <a:ext cx="679665" cy="462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Alternate Process 18">
            <a:extLst>
              <a:ext uri="{FF2B5EF4-FFF2-40B4-BE49-F238E27FC236}">
                <a16:creationId xmlns:a16="http://schemas.microsoft.com/office/drawing/2014/main" id="{42E7CACF-419F-820E-977C-8B9D0A776112}"/>
              </a:ext>
            </a:extLst>
          </p:cNvPr>
          <p:cNvSpPr/>
          <p:nvPr/>
        </p:nvSpPr>
        <p:spPr>
          <a:xfrm>
            <a:off x="2052269" y="2909567"/>
            <a:ext cx="411197" cy="265404"/>
          </a:xfrm>
          <a:prstGeom prst="flowChartAlternate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9875</a:t>
            </a:r>
            <a:endParaRPr lang="en-IE" sz="600" b="1" dirty="0">
              <a:latin typeface="Courier New" panose="02070309020205020404" pitchFamily="49" charset="0"/>
              <a:cs typeface="Courier New" panose="02070309020205020404" pitchFamily="49" charset="0"/>
            </a:endParaRPr>
          </a:p>
        </p:txBody>
      </p:sp>
      <p:cxnSp>
        <p:nvCxnSpPr>
          <p:cNvPr id="20" name="Straight Arrow Connector 19">
            <a:extLst>
              <a:ext uri="{FF2B5EF4-FFF2-40B4-BE49-F238E27FC236}">
                <a16:creationId xmlns:a16="http://schemas.microsoft.com/office/drawing/2014/main" id="{C9431C9A-2B13-892F-BD71-52F7F042B1B5}"/>
              </a:ext>
            </a:extLst>
          </p:cNvPr>
          <p:cNvCxnSpPr>
            <a:cxnSpLocks/>
            <a:stCxn id="19" idx="3"/>
            <a:endCxn id="21" idx="1"/>
          </p:cNvCxnSpPr>
          <p:nvPr/>
        </p:nvCxnSpPr>
        <p:spPr>
          <a:xfrm>
            <a:off x="2463466" y="3042269"/>
            <a:ext cx="764596" cy="361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Flowchart: Alternate Process 20">
            <a:extLst>
              <a:ext uri="{FF2B5EF4-FFF2-40B4-BE49-F238E27FC236}">
                <a16:creationId xmlns:a16="http://schemas.microsoft.com/office/drawing/2014/main" id="{F0DF0F2A-6F0C-22EA-0EEC-4335E3E1417C}"/>
              </a:ext>
            </a:extLst>
          </p:cNvPr>
          <p:cNvSpPr/>
          <p:nvPr/>
        </p:nvSpPr>
        <p:spPr>
          <a:xfrm>
            <a:off x="3228062" y="3271340"/>
            <a:ext cx="411197" cy="265404"/>
          </a:xfrm>
          <a:prstGeom prst="flowChartAlternate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345</a:t>
            </a:r>
            <a:endParaRPr lang="en-IE" sz="600" b="1" dirty="0">
              <a:latin typeface="Courier New" panose="02070309020205020404" pitchFamily="49" charset="0"/>
              <a:cs typeface="Courier New" panose="02070309020205020404" pitchFamily="49" charset="0"/>
            </a:endParaRPr>
          </a:p>
        </p:txBody>
      </p:sp>
      <p:sp>
        <p:nvSpPr>
          <p:cNvPr id="22" name="Flowchart: Alternate Process 21">
            <a:extLst>
              <a:ext uri="{FF2B5EF4-FFF2-40B4-BE49-F238E27FC236}">
                <a16:creationId xmlns:a16="http://schemas.microsoft.com/office/drawing/2014/main" id="{6FD3C500-3F91-FF59-77DE-A3D1E601750A}"/>
              </a:ext>
            </a:extLst>
          </p:cNvPr>
          <p:cNvSpPr/>
          <p:nvPr/>
        </p:nvSpPr>
        <p:spPr>
          <a:xfrm>
            <a:off x="4318925" y="3580151"/>
            <a:ext cx="411197" cy="265404"/>
          </a:xfrm>
          <a:prstGeom prst="flowChartAlternateProcess">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657</a:t>
            </a:r>
            <a:endParaRPr lang="en-IE" sz="600" b="1" dirty="0">
              <a:latin typeface="Courier New" panose="02070309020205020404" pitchFamily="49" charset="0"/>
              <a:cs typeface="Courier New" panose="02070309020205020404" pitchFamily="49" charset="0"/>
            </a:endParaRPr>
          </a:p>
        </p:txBody>
      </p:sp>
      <p:cxnSp>
        <p:nvCxnSpPr>
          <p:cNvPr id="23" name="Straight Arrow Connector 22">
            <a:extLst>
              <a:ext uri="{FF2B5EF4-FFF2-40B4-BE49-F238E27FC236}">
                <a16:creationId xmlns:a16="http://schemas.microsoft.com/office/drawing/2014/main" id="{E384AD22-5751-23F5-E6E6-4B27A97F44A8}"/>
              </a:ext>
            </a:extLst>
          </p:cNvPr>
          <p:cNvCxnSpPr>
            <a:cxnSpLocks/>
            <a:stCxn id="21" idx="3"/>
            <a:endCxn id="22" idx="1"/>
          </p:cNvCxnSpPr>
          <p:nvPr/>
        </p:nvCxnSpPr>
        <p:spPr>
          <a:xfrm>
            <a:off x="3639259" y="3404042"/>
            <a:ext cx="679666" cy="308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Alternate Process 44">
            <a:extLst>
              <a:ext uri="{FF2B5EF4-FFF2-40B4-BE49-F238E27FC236}">
                <a16:creationId xmlns:a16="http://schemas.microsoft.com/office/drawing/2014/main" id="{2CB8BB82-49E9-645C-ABE6-54B30393C771}"/>
              </a:ext>
            </a:extLst>
          </p:cNvPr>
          <p:cNvSpPr/>
          <p:nvPr/>
        </p:nvSpPr>
        <p:spPr>
          <a:xfrm>
            <a:off x="5495928" y="3809659"/>
            <a:ext cx="411197" cy="265404"/>
          </a:xfrm>
          <a:prstGeom prst="flowChartAlternateProcess">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5976</a:t>
            </a:r>
            <a:endParaRPr lang="en-IE" sz="600" b="1" dirty="0">
              <a:latin typeface="Courier New" panose="02070309020205020404" pitchFamily="49" charset="0"/>
              <a:cs typeface="Courier New" panose="02070309020205020404" pitchFamily="49" charset="0"/>
            </a:endParaRPr>
          </a:p>
        </p:txBody>
      </p:sp>
      <p:sp>
        <p:nvSpPr>
          <p:cNvPr id="48" name="Flowchart: Alternate Process 47">
            <a:extLst>
              <a:ext uri="{FF2B5EF4-FFF2-40B4-BE49-F238E27FC236}">
                <a16:creationId xmlns:a16="http://schemas.microsoft.com/office/drawing/2014/main" id="{51377654-24B3-F724-1EFC-049D4A1B7A11}"/>
              </a:ext>
            </a:extLst>
          </p:cNvPr>
          <p:cNvSpPr/>
          <p:nvPr/>
        </p:nvSpPr>
        <p:spPr>
          <a:xfrm>
            <a:off x="6585581" y="4009633"/>
            <a:ext cx="411197" cy="265404"/>
          </a:xfrm>
          <a:prstGeom prst="flowChartAlternateProcess">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1275</a:t>
            </a:r>
            <a:endParaRPr lang="en-IE" sz="600" b="1" dirty="0">
              <a:latin typeface="Courier New" panose="02070309020205020404" pitchFamily="49" charset="0"/>
              <a:cs typeface="Courier New" panose="02070309020205020404" pitchFamily="49" charset="0"/>
            </a:endParaRPr>
          </a:p>
        </p:txBody>
      </p:sp>
      <p:cxnSp>
        <p:nvCxnSpPr>
          <p:cNvPr id="49" name="Straight Arrow Connector 48">
            <a:extLst>
              <a:ext uri="{FF2B5EF4-FFF2-40B4-BE49-F238E27FC236}">
                <a16:creationId xmlns:a16="http://schemas.microsoft.com/office/drawing/2014/main" id="{A211BEED-03EE-6A27-8DA3-0C30656421E3}"/>
              </a:ext>
            </a:extLst>
          </p:cNvPr>
          <p:cNvCxnSpPr>
            <a:cxnSpLocks/>
            <a:stCxn id="45" idx="3"/>
            <a:endCxn id="48" idx="1"/>
          </p:cNvCxnSpPr>
          <p:nvPr/>
        </p:nvCxnSpPr>
        <p:spPr>
          <a:xfrm>
            <a:off x="5907125" y="3942361"/>
            <a:ext cx="678456" cy="199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Flowchart: Alternate Process 57">
            <a:extLst>
              <a:ext uri="{FF2B5EF4-FFF2-40B4-BE49-F238E27FC236}">
                <a16:creationId xmlns:a16="http://schemas.microsoft.com/office/drawing/2014/main" id="{77CC7298-7D94-A257-778E-AC0D7DF7E0D6}"/>
              </a:ext>
            </a:extLst>
          </p:cNvPr>
          <p:cNvSpPr/>
          <p:nvPr/>
        </p:nvSpPr>
        <p:spPr>
          <a:xfrm>
            <a:off x="7900749" y="4211865"/>
            <a:ext cx="411197" cy="265404"/>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9858</a:t>
            </a:r>
            <a:endParaRPr lang="en-IE" sz="600" b="1" dirty="0">
              <a:latin typeface="Courier New" panose="02070309020205020404" pitchFamily="49" charset="0"/>
              <a:cs typeface="Courier New" panose="02070309020205020404" pitchFamily="49" charset="0"/>
            </a:endParaRPr>
          </a:p>
        </p:txBody>
      </p:sp>
      <p:cxnSp>
        <p:nvCxnSpPr>
          <p:cNvPr id="59" name="Straight Arrow Connector 58">
            <a:extLst>
              <a:ext uri="{FF2B5EF4-FFF2-40B4-BE49-F238E27FC236}">
                <a16:creationId xmlns:a16="http://schemas.microsoft.com/office/drawing/2014/main" id="{44750453-A7C2-3AA3-1F54-696EC29C4540}"/>
              </a:ext>
            </a:extLst>
          </p:cNvPr>
          <p:cNvCxnSpPr>
            <a:cxnSpLocks/>
            <a:stCxn id="48" idx="3"/>
            <a:endCxn id="58" idx="1"/>
          </p:cNvCxnSpPr>
          <p:nvPr/>
        </p:nvCxnSpPr>
        <p:spPr>
          <a:xfrm>
            <a:off x="6996778" y="4142335"/>
            <a:ext cx="903971" cy="202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A13ADEF-5150-9347-ADAC-BC0F2E621C7F}"/>
              </a:ext>
            </a:extLst>
          </p:cNvPr>
          <p:cNvCxnSpPr>
            <a:cxnSpLocks/>
            <a:endCxn id="6" idx="1"/>
          </p:cNvCxnSpPr>
          <p:nvPr/>
        </p:nvCxnSpPr>
        <p:spPr>
          <a:xfrm>
            <a:off x="1638300" y="1899408"/>
            <a:ext cx="413969" cy="7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1BD42E3-3E33-D5E9-CA51-5CC133A9412D}"/>
              </a:ext>
            </a:extLst>
          </p:cNvPr>
          <p:cNvCxnSpPr>
            <a:cxnSpLocks/>
          </p:cNvCxnSpPr>
          <p:nvPr/>
        </p:nvCxnSpPr>
        <p:spPr>
          <a:xfrm>
            <a:off x="1636914" y="3034441"/>
            <a:ext cx="413969" cy="7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Flowchart: Alternate Process 79">
            <a:extLst>
              <a:ext uri="{FF2B5EF4-FFF2-40B4-BE49-F238E27FC236}">
                <a16:creationId xmlns:a16="http://schemas.microsoft.com/office/drawing/2014/main" id="{3E7E2B89-EF16-7054-43E8-9F44E82EBCF3}"/>
              </a:ext>
            </a:extLst>
          </p:cNvPr>
          <p:cNvSpPr/>
          <p:nvPr/>
        </p:nvSpPr>
        <p:spPr>
          <a:xfrm>
            <a:off x="4318923" y="2165939"/>
            <a:ext cx="411197" cy="265404"/>
          </a:xfrm>
          <a:prstGeom prst="flowChartAlternate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6569</a:t>
            </a:r>
            <a:endParaRPr lang="en-IE" sz="600" b="1" dirty="0">
              <a:latin typeface="Courier New" panose="02070309020205020404" pitchFamily="49" charset="0"/>
              <a:cs typeface="Courier New" panose="02070309020205020404" pitchFamily="49" charset="0"/>
            </a:endParaRPr>
          </a:p>
        </p:txBody>
      </p:sp>
      <p:cxnSp>
        <p:nvCxnSpPr>
          <p:cNvPr id="81" name="Straight Arrow Connector 80">
            <a:extLst>
              <a:ext uri="{FF2B5EF4-FFF2-40B4-BE49-F238E27FC236}">
                <a16:creationId xmlns:a16="http://schemas.microsoft.com/office/drawing/2014/main" id="{1725723E-D305-3874-1775-A7E64B15FD81}"/>
              </a:ext>
            </a:extLst>
          </p:cNvPr>
          <p:cNvCxnSpPr>
            <a:cxnSpLocks/>
            <a:stCxn id="11" idx="3"/>
            <a:endCxn id="80" idx="1"/>
          </p:cNvCxnSpPr>
          <p:nvPr/>
        </p:nvCxnSpPr>
        <p:spPr>
          <a:xfrm>
            <a:off x="3639259" y="2269009"/>
            <a:ext cx="679664" cy="2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10E42A9A-932E-1C32-A092-63C3A4A101A3}"/>
              </a:ext>
            </a:extLst>
          </p:cNvPr>
          <p:cNvSpPr/>
          <p:nvPr/>
        </p:nvSpPr>
        <p:spPr>
          <a:xfrm>
            <a:off x="1645189" y="648873"/>
            <a:ext cx="10089607" cy="57825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0" name="TextBox 89">
            <a:extLst>
              <a:ext uri="{FF2B5EF4-FFF2-40B4-BE49-F238E27FC236}">
                <a16:creationId xmlns:a16="http://schemas.microsoft.com/office/drawing/2014/main" id="{BCB7B6D9-9829-05CF-D04B-14E3AC51047F}"/>
              </a:ext>
            </a:extLst>
          </p:cNvPr>
          <p:cNvSpPr txBox="1"/>
          <p:nvPr/>
        </p:nvSpPr>
        <p:spPr>
          <a:xfrm>
            <a:off x="1721464" y="745089"/>
            <a:ext cx="4626588" cy="523220"/>
          </a:xfrm>
          <a:prstGeom prst="rect">
            <a:avLst/>
          </a:prstGeom>
          <a:noFill/>
        </p:spPr>
        <p:txBody>
          <a:bodyPr wrap="none" rtlCol="0">
            <a:spAutoFit/>
          </a:bodyPr>
          <a:lstStyle/>
          <a:p>
            <a:r>
              <a:rPr lang="en-US" sz="2800" b="1" dirty="0">
                <a:solidFill>
                  <a:srgbClr val="C00000"/>
                </a:solidFill>
                <a:latin typeface="Ink Free" panose="03080402000500000000" pitchFamily="66" charset="0"/>
              </a:rPr>
              <a:t>Detecting Lateral Movement</a:t>
            </a:r>
            <a:endParaRPr lang="en-IE" sz="2800" b="1" dirty="0">
              <a:solidFill>
                <a:srgbClr val="C00000"/>
              </a:solidFill>
              <a:latin typeface="Ink Free" panose="03080402000500000000" pitchFamily="66" charset="0"/>
            </a:endParaRPr>
          </a:p>
        </p:txBody>
      </p:sp>
      <p:pic>
        <p:nvPicPr>
          <p:cNvPr id="1037" name="Graphic 1036" descr="Bio-hazard with solid fill">
            <a:extLst>
              <a:ext uri="{FF2B5EF4-FFF2-40B4-BE49-F238E27FC236}">
                <a16:creationId xmlns:a16="http://schemas.microsoft.com/office/drawing/2014/main" id="{0CF11962-0BCA-F879-DB47-4CEB34A79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65820" y="3887367"/>
            <a:ext cx="914400" cy="914400"/>
          </a:xfrm>
          <a:prstGeom prst="rect">
            <a:avLst/>
          </a:prstGeom>
        </p:spPr>
      </p:pic>
      <p:grpSp>
        <p:nvGrpSpPr>
          <p:cNvPr id="7" name="Group 6">
            <a:extLst>
              <a:ext uri="{FF2B5EF4-FFF2-40B4-BE49-F238E27FC236}">
                <a16:creationId xmlns:a16="http://schemas.microsoft.com/office/drawing/2014/main" id="{AFEF4835-2512-EBC8-C0EF-00B220DCD0AF}"/>
              </a:ext>
            </a:extLst>
          </p:cNvPr>
          <p:cNvGrpSpPr/>
          <p:nvPr/>
        </p:nvGrpSpPr>
        <p:grpSpPr>
          <a:xfrm>
            <a:off x="391967" y="4344567"/>
            <a:ext cx="1344056" cy="1286784"/>
            <a:chOff x="391967" y="4344567"/>
            <a:chExt cx="1344056" cy="1286784"/>
          </a:xfrm>
        </p:grpSpPr>
        <p:pic>
          <p:nvPicPr>
            <p:cNvPr id="4" name="Graphic 3" descr="Gears with solid fill">
              <a:extLst>
                <a:ext uri="{FF2B5EF4-FFF2-40B4-BE49-F238E27FC236}">
                  <a16:creationId xmlns:a16="http://schemas.microsoft.com/office/drawing/2014/main" id="{B6EE92CA-C754-7C45-CD75-88F8BDDA67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1853" y="4344567"/>
              <a:ext cx="723213" cy="723213"/>
            </a:xfrm>
            <a:prstGeom prst="rect">
              <a:avLst/>
            </a:prstGeom>
          </p:spPr>
        </p:pic>
        <p:sp>
          <p:nvSpPr>
            <p:cNvPr id="5" name="TextBox 4">
              <a:extLst>
                <a:ext uri="{FF2B5EF4-FFF2-40B4-BE49-F238E27FC236}">
                  <a16:creationId xmlns:a16="http://schemas.microsoft.com/office/drawing/2014/main" id="{8FA903BB-493B-CA39-C40B-57B0CD5A7BA1}"/>
                </a:ext>
              </a:extLst>
            </p:cNvPr>
            <p:cNvSpPr txBox="1"/>
            <p:nvPr/>
          </p:nvSpPr>
          <p:spPr>
            <a:xfrm>
              <a:off x="391967" y="4985020"/>
              <a:ext cx="1344056" cy="646331"/>
            </a:xfrm>
            <a:prstGeom prst="rect">
              <a:avLst/>
            </a:prstGeom>
            <a:noFill/>
          </p:spPr>
          <p:txBody>
            <a:bodyPr wrap="square" rtlCol="0">
              <a:spAutoFit/>
            </a:bodyPr>
            <a:lstStyle/>
            <a:p>
              <a:pPr algn="ctr"/>
              <a:r>
                <a:rPr lang="en-US" sz="1200" b="1" dirty="0">
                  <a:solidFill>
                    <a:schemeClr val="tx1"/>
                  </a:solidFill>
                </a:rPr>
                <a:t>Service Control Manager</a:t>
              </a:r>
              <a:endParaRPr lang="en-IE" sz="1200" b="1" dirty="0">
                <a:solidFill>
                  <a:schemeClr val="tx1"/>
                </a:solidFill>
              </a:endParaRPr>
            </a:p>
            <a:p>
              <a:pPr algn="ctr"/>
              <a:endParaRPr lang="en-IE" sz="1200" b="1" dirty="0"/>
            </a:p>
          </p:txBody>
        </p:sp>
      </p:grpSp>
      <p:cxnSp>
        <p:nvCxnSpPr>
          <p:cNvPr id="17" name="Straight Arrow Connector 16">
            <a:extLst>
              <a:ext uri="{FF2B5EF4-FFF2-40B4-BE49-F238E27FC236}">
                <a16:creationId xmlns:a16="http://schemas.microsoft.com/office/drawing/2014/main" id="{C1C1A368-9F59-0318-55E9-697D040C3197}"/>
              </a:ext>
            </a:extLst>
          </p:cNvPr>
          <p:cNvCxnSpPr>
            <a:cxnSpLocks/>
            <a:stCxn id="22" idx="3"/>
            <a:endCxn id="45" idx="1"/>
          </p:cNvCxnSpPr>
          <p:nvPr/>
        </p:nvCxnSpPr>
        <p:spPr>
          <a:xfrm>
            <a:off x="4730122" y="3712853"/>
            <a:ext cx="765806" cy="229508"/>
          </a:xfrm>
          <a:prstGeom prst="straightConnector1">
            <a:avLst/>
          </a:prstGeom>
          <a:ln>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Flowchart: Alternate Process 38">
            <a:extLst>
              <a:ext uri="{FF2B5EF4-FFF2-40B4-BE49-F238E27FC236}">
                <a16:creationId xmlns:a16="http://schemas.microsoft.com/office/drawing/2014/main" id="{907B92A6-4A5B-A165-A112-08BCB0FA0A32}"/>
              </a:ext>
            </a:extLst>
          </p:cNvPr>
          <p:cNvSpPr/>
          <p:nvPr/>
        </p:nvSpPr>
        <p:spPr>
          <a:xfrm>
            <a:off x="3979091" y="3434847"/>
            <a:ext cx="2167256" cy="777018"/>
          </a:xfrm>
          <a:prstGeom prst="flowChartAlternateProcess">
            <a:avLst/>
          </a:prstGeom>
          <a:noFill/>
          <a:ln w="38100">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cxnSp>
        <p:nvCxnSpPr>
          <p:cNvPr id="8" name="Connector: Elbow 7">
            <a:extLst>
              <a:ext uri="{FF2B5EF4-FFF2-40B4-BE49-F238E27FC236}">
                <a16:creationId xmlns:a16="http://schemas.microsoft.com/office/drawing/2014/main" id="{8E4B6C7D-36B9-45F5-CF5F-4FB85F2A90DC}"/>
              </a:ext>
            </a:extLst>
          </p:cNvPr>
          <p:cNvCxnSpPr>
            <a:cxnSpLocks/>
            <a:stCxn id="22" idx="2"/>
          </p:cNvCxnSpPr>
          <p:nvPr/>
        </p:nvCxnSpPr>
        <p:spPr>
          <a:xfrm rot="5400000">
            <a:off x="2587322" y="2631047"/>
            <a:ext cx="722694" cy="315171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or: Elbow 11">
            <a:extLst>
              <a:ext uri="{FF2B5EF4-FFF2-40B4-BE49-F238E27FC236}">
                <a16:creationId xmlns:a16="http://schemas.microsoft.com/office/drawing/2014/main" id="{4F59CBC8-51E9-0103-3F53-CA0522C67E7D}"/>
              </a:ext>
            </a:extLst>
          </p:cNvPr>
          <p:cNvCxnSpPr>
            <a:cxnSpLocks/>
            <a:endCxn id="45" idx="2"/>
          </p:cNvCxnSpPr>
          <p:nvPr/>
        </p:nvCxnSpPr>
        <p:spPr>
          <a:xfrm flipV="1">
            <a:off x="1266825" y="4075063"/>
            <a:ext cx="4434702" cy="72670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1543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4" grpId="0" animBg="1"/>
      <p:bldP spid="19" grpId="0" animBg="1"/>
      <p:bldP spid="21" grpId="0" animBg="1"/>
      <p:bldP spid="22" grpId="0" animBg="1"/>
      <p:bldP spid="45" grpId="0" animBg="1"/>
      <p:bldP spid="48" grpId="0" animBg="1"/>
      <p:bldP spid="58" grpId="0" animBg="1"/>
      <p:bldP spid="80" grpId="0" animBg="1"/>
      <p:bldP spid="3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C83248-3D25-79ED-7512-89E369A4C723}"/>
              </a:ext>
            </a:extLst>
          </p:cNvPr>
          <p:cNvSpPr>
            <a:spLocks noGrp="1"/>
          </p:cNvSpPr>
          <p:nvPr>
            <p:ph type="title"/>
          </p:nvPr>
        </p:nvSpPr>
        <p:spPr/>
        <p:txBody>
          <a:bodyPr/>
          <a:lstStyle/>
          <a:p>
            <a:r>
              <a:rPr lang="en-US" dirty="0"/>
              <a:t>Engineering</a:t>
            </a:r>
            <a:endParaRPr lang="en-IE" dirty="0"/>
          </a:p>
        </p:txBody>
      </p:sp>
      <p:sp>
        <p:nvSpPr>
          <p:cNvPr id="5" name="Text Placeholder 4">
            <a:extLst>
              <a:ext uri="{FF2B5EF4-FFF2-40B4-BE49-F238E27FC236}">
                <a16:creationId xmlns:a16="http://schemas.microsoft.com/office/drawing/2014/main" id="{76F4E259-920B-EFF8-A570-86E6A7EF4E2F}"/>
              </a:ext>
            </a:extLst>
          </p:cNvPr>
          <p:cNvSpPr>
            <a:spLocks noGrp="1"/>
          </p:cNvSpPr>
          <p:nvPr>
            <p:ph type="body" idx="1"/>
          </p:nvPr>
        </p:nvSpPr>
        <p:spPr/>
        <p:txBody>
          <a:bodyPr/>
          <a:lstStyle/>
          <a:p>
            <a:r>
              <a:rPr lang="en-US" dirty="0"/>
              <a:t>Building Solutions for GA</a:t>
            </a:r>
            <a:endParaRPr lang="en-IE" dirty="0"/>
          </a:p>
        </p:txBody>
      </p:sp>
      <p:sp>
        <p:nvSpPr>
          <p:cNvPr id="3" name="Footer Placeholder 2">
            <a:extLst>
              <a:ext uri="{FF2B5EF4-FFF2-40B4-BE49-F238E27FC236}">
                <a16:creationId xmlns:a16="http://schemas.microsoft.com/office/drawing/2014/main" id="{5AD0CF4C-ADC9-0380-0266-58CBC4324462}"/>
              </a:ext>
            </a:extLst>
          </p:cNvPr>
          <p:cNvSpPr>
            <a:spLocks noGrp="1"/>
          </p:cNvSpPr>
          <p:nvPr>
            <p:ph type="ftr" sz="quarter" idx="11"/>
          </p:nvPr>
        </p:nvSpPr>
        <p:spPr/>
        <p:txBody>
          <a:bodyPr/>
          <a:lstStyle/>
          <a:p>
            <a:r>
              <a:rPr lang="en-US"/>
              <a:t>© Copyright 2023 – Donnacha Forde. All rights reserved.</a:t>
            </a:r>
            <a:endParaRPr lang="en-US" dirty="0"/>
          </a:p>
        </p:txBody>
      </p:sp>
    </p:spTree>
    <p:extLst>
      <p:ext uri="{BB962C8B-B14F-4D97-AF65-F5344CB8AC3E}">
        <p14:creationId xmlns:p14="http://schemas.microsoft.com/office/powerpoint/2010/main" val="3889750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2" name="Rectangle 1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4" name="Rectangle 1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4" name="Title 3">
            <a:extLst>
              <a:ext uri="{FF2B5EF4-FFF2-40B4-BE49-F238E27FC236}">
                <a16:creationId xmlns:a16="http://schemas.microsoft.com/office/drawing/2014/main" id="{A19EA75D-CA84-7F45-43CE-34C8B0A8048D}"/>
              </a:ext>
            </a:extLst>
          </p:cNvPr>
          <p:cNvSpPr>
            <a:spLocks noGrp="1"/>
          </p:cNvSpPr>
          <p:nvPr>
            <p:ph type="title"/>
          </p:nvPr>
        </p:nvSpPr>
        <p:spPr>
          <a:xfrm>
            <a:off x="581192" y="702156"/>
            <a:ext cx="11029616" cy="1188720"/>
          </a:xfrm>
        </p:spPr>
        <p:txBody>
          <a:bodyPr vert="horz" lIns="91440" tIns="45720" rIns="91440" bIns="45720" rtlCol="0" anchor="b">
            <a:normAutofit/>
          </a:bodyPr>
          <a:lstStyle/>
          <a:p>
            <a:r>
              <a:rPr lang="en-US" b="0" kern="1200" cap="all" dirty="0">
                <a:solidFill>
                  <a:schemeClr val="tx1">
                    <a:lumMod val="75000"/>
                    <a:lumOff val="25000"/>
                  </a:schemeClr>
                </a:solidFill>
                <a:latin typeface="+mj-lt"/>
                <a:ea typeface="+mj-ea"/>
                <a:cs typeface="+mj-cs"/>
              </a:rPr>
              <a:t>Engineering Practices</a:t>
            </a:r>
          </a:p>
        </p:txBody>
      </p:sp>
      <p:sp>
        <p:nvSpPr>
          <p:cNvPr id="3" name="Footer Placeholder 2">
            <a:extLst>
              <a:ext uri="{FF2B5EF4-FFF2-40B4-BE49-F238E27FC236}">
                <a16:creationId xmlns:a16="http://schemas.microsoft.com/office/drawing/2014/main" id="{CB416449-3E92-B4E1-F0CD-85A33F3EE914}"/>
              </a:ext>
            </a:extLst>
          </p:cNvPr>
          <p:cNvSpPr>
            <a:spLocks noGrp="1"/>
          </p:cNvSpPr>
          <p:nvPr>
            <p:ph type="ftr" sz="quarter" idx="11"/>
          </p:nvPr>
        </p:nvSpPr>
        <p:spPr>
          <a:xfrm>
            <a:off x="581192" y="6423914"/>
            <a:ext cx="11029616" cy="365125"/>
          </a:xfrm>
        </p:spPr>
        <p:txBody>
          <a:bodyPr vert="horz" lIns="91440" tIns="45720" rIns="91440" bIns="45720" rtlCol="0" anchor="ctr">
            <a:normAutofit/>
          </a:bodyPr>
          <a:lstStyle/>
          <a:p>
            <a:pPr defTabSz="457200">
              <a:spcAft>
                <a:spcPts val="600"/>
              </a:spcAft>
            </a:pPr>
            <a:r>
              <a:rPr lang="en-US" sz="900" kern="1200" dirty="0">
                <a:solidFill>
                  <a:schemeClr val="tx1">
                    <a:lumMod val="75000"/>
                    <a:lumOff val="25000"/>
                  </a:schemeClr>
                </a:solidFill>
                <a:latin typeface="+mn-lt"/>
                <a:ea typeface="+mn-ea"/>
                <a:cs typeface="+mn-cs"/>
              </a:rPr>
              <a:t>© Copyright 2023 – Donnacha Forde. All rights reserved.</a:t>
            </a:r>
          </a:p>
        </p:txBody>
      </p:sp>
      <p:graphicFrame>
        <p:nvGraphicFramePr>
          <p:cNvPr id="6" name="Content Placeholder 1">
            <a:extLst>
              <a:ext uri="{FF2B5EF4-FFF2-40B4-BE49-F238E27FC236}">
                <a16:creationId xmlns:a16="http://schemas.microsoft.com/office/drawing/2014/main" id="{CD3CB834-6491-0330-83D1-833B0540BA61}"/>
              </a:ext>
            </a:extLst>
          </p:cNvPr>
          <p:cNvGraphicFramePr>
            <a:graphicFrameLocks noGrp="1"/>
          </p:cNvGraphicFramePr>
          <p:nvPr>
            <p:ph idx="1"/>
            <p:extLst>
              <p:ext uri="{D42A27DB-BD31-4B8C-83A1-F6EECF244321}">
                <p14:modId xmlns:p14="http://schemas.microsoft.com/office/powerpoint/2010/main" val="3323578309"/>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3593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C83248-3D25-79ED-7512-89E369A4C723}"/>
              </a:ext>
            </a:extLst>
          </p:cNvPr>
          <p:cNvSpPr>
            <a:spLocks noGrp="1"/>
          </p:cNvSpPr>
          <p:nvPr>
            <p:ph type="title"/>
          </p:nvPr>
        </p:nvSpPr>
        <p:spPr/>
        <p:txBody>
          <a:bodyPr/>
          <a:lstStyle/>
          <a:p>
            <a:r>
              <a:rPr lang="en-US" dirty="0"/>
              <a:t>Performance Engineering</a:t>
            </a:r>
            <a:endParaRPr lang="en-IE" dirty="0"/>
          </a:p>
        </p:txBody>
      </p:sp>
      <p:sp>
        <p:nvSpPr>
          <p:cNvPr id="5" name="Text Placeholder 4">
            <a:extLst>
              <a:ext uri="{FF2B5EF4-FFF2-40B4-BE49-F238E27FC236}">
                <a16:creationId xmlns:a16="http://schemas.microsoft.com/office/drawing/2014/main" id="{76F4E259-920B-EFF8-A570-86E6A7EF4E2F}"/>
              </a:ext>
            </a:extLst>
          </p:cNvPr>
          <p:cNvSpPr>
            <a:spLocks noGrp="1"/>
          </p:cNvSpPr>
          <p:nvPr>
            <p:ph type="body" idx="1"/>
          </p:nvPr>
        </p:nvSpPr>
        <p:spPr/>
        <p:txBody>
          <a:bodyPr/>
          <a:lstStyle/>
          <a:p>
            <a:r>
              <a:rPr lang="en-US" dirty="0"/>
              <a:t>Ensuring ‘cost’ is within bounds</a:t>
            </a:r>
            <a:endParaRPr lang="en-IE" dirty="0"/>
          </a:p>
        </p:txBody>
      </p:sp>
      <p:sp>
        <p:nvSpPr>
          <p:cNvPr id="3" name="Footer Placeholder 2">
            <a:extLst>
              <a:ext uri="{FF2B5EF4-FFF2-40B4-BE49-F238E27FC236}">
                <a16:creationId xmlns:a16="http://schemas.microsoft.com/office/drawing/2014/main" id="{5AD0CF4C-ADC9-0380-0266-58CBC4324462}"/>
              </a:ext>
            </a:extLst>
          </p:cNvPr>
          <p:cNvSpPr>
            <a:spLocks noGrp="1"/>
          </p:cNvSpPr>
          <p:nvPr>
            <p:ph type="ftr" sz="quarter" idx="11"/>
          </p:nvPr>
        </p:nvSpPr>
        <p:spPr/>
        <p:txBody>
          <a:bodyPr/>
          <a:lstStyle/>
          <a:p>
            <a:r>
              <a:rPr lang="en-US"/>
              <a:t>© Copyright 2023 – Donnacha Forde. All rights reserved.</a:t>
            </a:r>
            <a:endParaRPr lang="en-US" dirty="0"/>
          </a:p>
        </p:txBody>
      </p:sp>
    </p:spTree>
    <p:extLst>
      <p:ext uri="{BB962C8B-B14F-4D97-AF65-F5344CB8AC3E}">
        <p14:creationId xmlns:p14="http://schemas.microsoft.com/office/powerpoint/2010/main" val="8115069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8" name="Rectangle 37">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40" name="Rectangle 39">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4" name="Title 3">
            <a:extLst>
              <a:ext uri="{FF2B5EF4-FFF2-40B4-BE49-F238E27FC236}">
                <a16:creationId xmlns:a16="http://schemas.microsoft.com/office/drawing/2014/main" id="{AFEBED29-971A-BC0D-BFAE-6F98BA4CDC64}"/>
              </a:ext>
            </a:extLst>
          </p:cNvPr>
          <p:cNvSpPr>
            <a:spLocks noGrp="1"/>
          </p:cNvSpPr>
          <p:nvPr>
            <p:ph type="title"/>
          </p:nvPr>
        </p:nvSpPr>
        <p:spPr>
          <a:xfrm>
            <a:off x="581192" y="702156"/>
            <a:ext cx="11029616" cy="487909"/>
          </a:xfrm>
        </p:spPr>
        <p:txBody>
          <a:bodyPr vert="horz" lIns="91440" tIns="45720" rIns="91440" bIns="45720" rtlCol="0" anchor="b">
            <a:normAutofit fontScale="90000"/>
          </a:bodyPr>
          <a:lstStyle/>
          <a:p>
            <a:r>
              <a:rPr lang="en-US" b="0" kern="1200" dirty="0">
                <a:solidFill>
                  <a:schemeClr val="tx1">
                    <a:lumMod val="75000"/>
                    <a:lumOff val="25000"/>
                  </a:schemeClr>
                </a:solidFill>
                <a:latin typeface="+mj-lt"/>
                <a:ea typeface="+mj-ea"/>
                <a:cs typeface="+mj-cs"/>
              </a:rPr>
              <a:t>Performance Engineering</a:t>
            </a:r>
          </a:p>
        </p:txBody>
      </p:sp>
      <p:sp>
        <p:nvSpPr>
          <p:cNvPr id="3" name="Footer Placeholder 2">
            <a:extLst>
              <a:ext uri="{FF2B5EF4-FFF2-40B4-BE49-F238E27FC236}">
                <a16:creationId xmlns:a16="http://schemas.microsoft.com/office/drawing/2014/main" id="{44E9D98A-AAFB-F476-878C-69BF9188BB0D}"/>
              </a:ext>
            </a:extLst>
          </p:cNvPr>
          <p:cNvSpPr>
            <a:spLocks noGrp="1"/>
          </p:cNvSpPr>
          <p:nvPr>
            <p:ph type="ftr" sz="quarter" idx="11"/>
          </p:nvPr>
        </p:nvSpPr>
        <p:spPr>
          <a:xfrm>
            <a:off x="581192" y="6423914"/>
            <a:ext cx="6917210" cy="365125"/>
          </a:xfrm>
        </p:spPr>
        <p:txBody>
          <a:bodyPr vert="horz" lIns="91440" tIns="45720" rIns="91440" bIns="45720" rtlCol="0" anchor="ctr">
            <a:normAutofit/>
          </a:bodyPr>
          <a:lstStyle/>
          <a:p>
            <a:pPr algn="l" defTabSz="457200">
              <a:spcAft>
                <a:spcPts val="600"/>
              </a:spcAft>
            </a:pPr>
            <a:r>
              <a:rPr lang="en-US" sz="900" kern="1200" cap="all" dirty="0">
                <a:solidFill>
                  <a:schemeClr val="tx1">
                    <a:lumMod val="75000"/>
                    <a:lumOff val="25000"/>
                  </a:schemeClr>
                </a:solidFill>
                <a:latin typeface="+mn-lt"/>
                <a:ea typeface="+mn-ea"/>
                <a:cs typeface="+mn-cs"/>
              </a:rPr>
              <a:t>© Copyright 2023 – Donnacha Forde. All rights reserved.</a:t>
            </a:r>
          </a:p>
        </p:txBody>
      </p:sp>
      <p:graphicFrame>
        <p:nvGraphicFramePr>
          <p:cNvPr id="6" name="Content Placeholder 1">
            <a:extLst>
              <a:ext uri="{FF2B5EF4-FFF2-40B4-BE49-F238E27FC236}">
                <a16:creationId xmlns:a16="http://schemas.microsoft.com/office/drawing/2014/main" id="{0450A9CD-4CB7-0A73-F408-AFAAAF4C3D82}"/>
              </a:ext>
            </a:extLst>
          </p:cNvPr>
          <p:cNvGraphicFramePr>
            <a:graphicFrameLocks noGrp="1"/>
          </p:cNvGraphicFramePr>
          <p:nvPr>
            <p:ph idx="1"/>
            <p:extLst>
              <p:ext uri="{D42A27DB-BD31-4B8C-83A1-F6EECF244321}">
                <p14:modId xmlns:p14="http://schemas.microsoft.com/office/powerpoint/2010/main" val="184229666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5469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EBED29-971A-BC0D-BFAE-6F98BA4CDC64}"/>
              </a:ext>
            </a:extLst>
          </p:cNvPr>
          <p:cNvSpPr>
            <a:spLocks noGrp="1"/>
          </p:cNvSpPr>
          <p:nvPr>
            <p:ph type="title"/>
          </p:nvPr>
        </p:nvSpPr>
        <p:spPr>
          <a:xfrm>
            <a:off x="581192" y="702156"/>
            <a:ext cx="11029616" cy="487909"/>
          </a:xfrm>
        </p:spPr>
        <p:txBody>
          <a:bodyPr vert="horz" lIns="91440" tIns="45720" rIns="91440" bIns="45720" rtlCol="0" anchor="b">
            <a:normAutofit fontScale="90000"/>
          </a:bodyPr>
          <a:lstStyle/>
          <a:p>
            <a:r>
              <a:rPr lang="en-US" b="0" kern="1200" dirty="0">
                <a:solidFill>
                  <a:schemeClr val="tx1">
                    <a:lumMod val="75000"/>
                    <a:lumOff val="25000"/>
                  </a:schemeClr>
                </a:solidFill>
                <a:latin typeface="+mj-lt"/>
                <a:ea typeface="+mj-ea"/>
                <a:cs typeface="+mj-cs"/>
              </a:rPr>
              <a:t>Performance Engineering</a:t>
            </a:r>
          </a:p>
        </p:txBody>
      </p:sp>
      <p:sp>
        <p:nvSpPr>
          <p:cNvPr id="3" name="Footer Placeholder 2">
            <a:extLst>
              <a:ext uri="{FF2B5EF4-FFF2-40B4-BE49-F238E27FC236}">
                <a16:creationId xmlns:a16="http://schemas.microsoft.com/office/drawing/2014/main" id="{44E9D98A-AAFB-F476-878C-69BF9188BB0D}"/>
              </a:ext>
            </a:extLst>
          </p:cNvPr>
          <p:cNvSpPr>
            <a:spLocks noGrp="1"/>
          </p:cNvSpPr>
          <p:nvPr>
            <p:ph type="ftr" sz="quarter" idx="11"/>
          </p:nvPr>
        </p:nvSpPr>
        <p:spPr>
          <a:xfrm>
            <a:off x="581192" y="6423914"/>
            <a:ext cx="6917210" cy="365125"/>
          </a:xfrm>
        </p:spPr>
        <p:txBody>
          <a:bodyPr vert="horz" lIns="91440" tIns="45720" rIns="91440" bIns="45720" rtlCol="0" anchor="ctr">
            <a:normAutofit/>
          </a:bodyPr>
          <a:lstStyle/>
          <a:p>
            <a:pPr algn="l" defTabSz="457200">
              <a:spcAft>
                <a:spcPts val="600"/>
              </a:spcAft>
            </a:pPr>
            <a:r>
              <a:rPr lang="en-US" sz="900" kern="1200" cap="all" dirty="0">
                <a:solidFill>
                  <a:schemeClr val="tx1">
                    <a:lumMod val="75000"/>
                    <a:lumOff val="25000"/>
                  </a:schemeClr>
                </a:solidFill>
                <a:latin typeface="+mn-lt"/>
                <a:ea typeface="+mn-ea"/>
                <a:cs typeface="+mn-cs"/>
              </a:rPr>
              <a:t>© Copyright 2023 – Donnacha Forde. All rights reserved.</a:t>
            </a:r>
          </a:p>
        </p:txBody>
      </p:sp>
      <p:graphicFrame>
        <p:nvGraphicFramePr>
          <p:cNvPr id="6" name="Content Placeholder 1">
            <a:extLst>
              <a:ext uri="{FF2B5EF4-FFF2-40B4-BE49-F238E27FC236}">
                <a16:creationId xmlns:a16="http://schemas.microsoft.com/office/drawing/2014/main" id="{0450A9CD-4CB7-0A73-F408-AFAAAF4C3D82}"/>
              </a:ext>
            </a:extLst>
          </p:cNvPr>
          <p:cNvGraphicFramePr>
            <a:graphicFrameLocks noGrp="1"/>
          </p:cNvGraphicFramePr>
          <p:nvPr>
            <p:ph idx="1"/>
            <p:extLst>
              <p:ext uri="{D42A27DB-BD31-4B8C-83A1-F6EECF244321}">
                <p14:modId xmlns:p14="http://schemas.microsoft.com/office/powerpoint/2010/main" val="12314212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6434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2" name="Rectangle 1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4" name="Rectangle 1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useBgFill="1">
        <p:nvSpPr>
          <p:cNvPr id="16" name="Rectangle 15">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C3BBEC-C73D-51A2-F678-654557813161}"/>
              </a:ext>
            </a:extLst>
          </p:cNvPr>
          <p:cNvSpPr>
            <a:spLocks noGrp="1"/>
          </p:cNvSpPr>
          <p:nvPr>
            <p:ph type="title"/>
          </p:nvPr>
        </p:nvSpPr>
        <p:spPr>
          <a:xfrm>
            <a:off x="746228" y="1037967"/>
            <a:ext cx="3054091" cy="4709131"/>
          </a:xfrm>
        </p:spPr>
        <p:txBody>
          <a:bodyPr vert="horz" lIns="91440" tIns="45720" rIns="91440" bIns="45720" rtlCol="0" anchor="ctr">
            <a:normAutofit/>
          </a:bodyPr>
          <a:lstStyle/>
          <a:p>
            <a:r>
              <a:rPr lang="en-US" b="0" kern="1200" cap="all" dirty="0">
                <a:solidFill>
                  <a:schemeClr val="tx1">
                    <a:lumMod val="75000"/>
                    <a:lumOff val="25000"/>
                  </a:schemeClr>
                </a:solidFill>
                <a:latin typeface="+mj-lt"/>
                <a:ea typeface="+mj-ea"/>
                <a:cs typeface="+mj-cs"/>
              </a:rPr>
              <a:t>Agenda</a:t>
            </a:r>
          </a:p>
        </p:txBody>
      </p:sp>
      <p:sp>
        <p:nvSpPr>
          <p:cNvPr id="18" name="Rectangle 17">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0" name="Rectangle 19">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4" name="Footer Placeholder 3">
            <a:extLst>
              <a:ext uri="{FF2B5EF4-FFF2-40B4-BE49-F238E27FC236}">
                <a16:creationId xmlns:a16="http://schemas.microsoft.com/office/drawing/2014/main" id="{8C9D5801-691D-C4A3-5F95-1806522FDB42}"/>
              </a:ext>
            </a:extLst>
          </p:cNvPr>
          <p:cNvSpPr>
            <a:spLocks noGrp="1"/>
          </p:cNvSpPr>
          <p:nvPr>
            <p:ph type="ftr" sz="quarter" idx="11"/>
          </p:nvPr>
        </p:nvSpPr>
        <p:spPr>
          <a:xfrm>
            <a:off x="581192" y="6423914"/>
            <a:ext cx="6917210" cy="365125"/>
          </a:xfrm>
        </p:spPr>
        <p:txBody>
          <a:bodyPr vert="horz" lIns="91440" tIns="45720" rIns="91440" bIns="45720" rtlCol="0" anchor="ctr">
            <a:normAutofit/>
          </a:bodyPr>
          <a:lstStyle/>
          <a:p>
            <a:pPr algn="l" defTabSz="457200">
              <a:spcAft>
                <a:spcPts val="600"/>
              </a:spcAft>
            </a:pPr>
            <a:r>
              <a:rPr lang="en-US" sz="900" kern="1200" cap="all" dirty="0">
                <a:solidFill>
                  <a:schemeClr val="tx1">
                    <a:lumMod val="75000"/>
                    <a:lumOff val="25000"/>
                  </a:schemeClr>
                </a:solidFill>
                <a:latin typeface="+mn-lt"/>
                <a:ea typeface="+mn-ea"/>
                <a:cs typeface="+mn-cs"/>
              </a:rPr>
              <a:t>© Copyright 2023 – Donnacha Forde. All rights reserved.</a:t>
            </a:r>
          </a:p>
        </p:txBody>
      </p:sp>
      <p:graphicFrame>
        <p:nvGraphicFramePr>
          <p:cNvPr id="6" name="Content Placeholder 2">
            <a:extLst>
              <a:ext uri="{FF2B5EF4-FFF2-40B4-BE49-F238E27FC236}">
                <a16:creationId xmlns:a16="http://schemas.microsoft.com/office/drawing/2014/main" id="{752D633E-9E4E-ED37-384E-6C07EF7284EC}"/>
              </a:ext>
            </a:extLst>
          </p:cNvPr>
          <p:cNvGraphicFramePr>
            <a:graphicFrameLocks noGrp="1"/>
          </p:cNvGraphicFramePr>
          <p:nvPr>
            <p:ph idx="1"/>
            <p:extLst>
              <p:ext uri="{D42A27DB-BD31-4B8C-83A1-F6EECF244321}">
                <p14:modId xmlns:p14="http://schemas.microsoft.com/office/powerpoint/2010/main" val="495788225"/>
              </p:ext>
            </p:extLst>
          </p:nvPr>
        </p:nvGraphicFramePr>
        <p:xfrm>
          <a:off x="2735580" y="899161"/>
          <a:ext cx="8336280" cy="55283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2050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EBED29-971A-BC0D-BFAE-6F98BA4CDC64}"/>
              </a:ext>
            </a:extLst>
          </p:cNvPr>
          <p:cNvSpPr>
            <a:spLocks noGrp="1"/>
          </p:cNvSpPr>
          <p:nvPr>
            <p:ph type="title"/>
          </p:nvPr>
        </p:nvSpPr>
        <p:spPr>
          <a:xfrm>
            <a:off x="581192" y="702156"/>
            <a:ext cx="11029616" cy="487909"/>
          </a:xfrm>
        </p:spPr>
        <p:txBody>
          <a:bodyPr vert="horz" lIns="91440" tIns="45720" rIns="91440" bIns="45720" rtlCol="0" anchor="b">
            <a:normAutofit fontScale="90000"/>
          </a:bodyPr>
          <a:lstStyle/>
          <a:p>
            <a:r>
              <a:rPr lang="en-US" b="0" kern="1200" dirty="0">
                <a:solidFill>
                  <a:schemeClr val="tx1">
                    <a:lumMod val="75000"/>
                    <a:lumOff val="25000"/>
                  </a:schemeClr>
                </a:solidFill>
                <a:latin typeface="+mj-lt"/>
                <a:ea typeface="+mj-ea"/>
                <a:cs typeface="+mj-cs"/>
              </a:rPr>
              <a:t>Performance Engineering</a:t>
            </a:r>
          </a:p>
        </p:txBody>
      </p:sp>
      <p:sp>
        <p:nvSpPr>
          <p:cNvPr id="3" name="Footer Placeholder 2">
            <a:extLst>
              <a:ext uri="{FF2B5EF4-FFF2-40B4-BE49-F238E27FC236}">
                <a16:creationId xmlns:a16="http://schemas.microsoft.com/office/drawing/2014/main" id="{44E9D98A-AAFB-F476-878C-69BF9188BB0D}"/>
              </a:ext>
            </a:extLst>
          </p:cNvPr>
          <p:cNvSpPr>
            <a:spLocks noGrp="1"/>
          </p:cNvSpPr>
          <p:nvPr>
            <p:ph type="ftr" sz="quarter" idx="11"/>
          </p:nvPr>
        </p:nvSpPr>
        <p:spPr>
          <a:xfrm>
            <a:off x="581192" y="6423914"/>
            <a:ext cx="6917210" cy="365125"/>
          </a:xfrm>
        </p:spPr>
        <p:txBody>
          <a:bodyPr vert="horz" lIns="91440" tIns="45720" rIns="91440" bIns="45720" rtlCol="0" anchor="ctr">
            <a:normAutofit/>
          </a:bodyPr>
          <a:lstStyle/>
          <a:p>
            <a:pPr algn="l" defTabSz="457200">
              <a:spcAft>
                <a:spcPts val="600"/>
              </a:spcAft>
            </a:pPr>
            <a:r>
              <a:rPr lang="en-US" sz="900" kern="1200" cap="all" dirty="0">
                <a:solidFill>
                  <a:schemeClr val="tx1">
                    <a:lumMod val="75000"/>
                    <a:lumOff val="25000"/>
                  </a:schemeClr>
                </a:solidFill>
                <a:latin typeface="+mn-lt"/>
                <a:ea typeface="+mn-ea"/>
                <a:cs typeface="+mn-cs"/>
              </a:rPr>
              <a:t>© Copyright 2023 – Donnacha Forde. All rights reserved.</a:t>
            </a:r>
          </a:p>
        </p:txBody>
      </p:sp>
      <p:graphicFrame>
        <p:nvGraphicFramePr>
          <p:cNvPr id="6" name="Content Placeholder 1">
            <a:extLst>
              <a:ext uri="{FF2B5EF4-FFF2-40B4-BE49-F238E27FC236}">
                <a16:creationId xmlns:a16="http://schemas.microsoft.com/office/drawing/2014/main" id="{0450A9CD-4CB7-0A73-F408-AFAAAF4C3D82}"/>
              </a:ext>
            </a:extLst>
          </p:cNvPr>
          <p:cNvGraphicFramePr>
            <a:graphicFrameLocks noGrp="1"/>
          </p:cNvGraphicFramePr>
          <p:nvPr>
            <p:ph idx="1"/>
            <p:extLst>
              <p:ext uri="{D42A27DB-BD31-4B8C-83A1-F6EECF244321}">
                <p14:modId xmlns:p14="http://schemas.microsoft.com/office/powerpoint/2010/main" val="1309747671"/>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1206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87D51-9D85-437B-0EFC-F3DD7CC3B1CB}"/>
              </a:ext>
            </a:extLst>
          </p:cNvPr>
          <p:cNvSpPr>
            <a:spLocks noGrp="1"/>
          </p:cNvSpPr>
          <p:nvPr>
            <p:ph type="title"/>
          </p:nvPr>
        </p:nvSpPr>
        <p:spPr/>
        <p:txBody>
          <a:bodyPr/>
          <a:lstStyle/>
          <a:p>
            <a:r>
              <a:rPr lang="en-US" dirty="0"/>
              <a:t>Conclusion</a:t>
            </a:r>
            <a:endParaRPr lang="en-IE" dirty="0"/>
          </a:p>
        </p:txBody>
      </p:sp>
      <p:sp>
        <p:nvSpPr>
          <p:cNvPr id="3" name="Text Placeholder 2">
            <a:extLst>
              <a:ext uri="{FF2B5EF4-FFF2-40B4-BE49-F238E27FC236}">
                <a16:creationId xmlns:a16="http://schemas.microsoft.com/office/drawing/2014/main" id="{853A55C4-E65C-3C8D-BB6B-D11BF30EB6EF}"/>
              </a:ext>
            </a:extLst>
          </p:cNvPr>
          <p:cNvSpPr>
            <a:spLocks noGrp="1"/>
          </p:cNvSpPr>
          <p:nvPr>
            <p:ph type="body" idx="1"/>
          </p:nvPr>
        </p:nvSpPr>
        <p:spPr/>
        <p:txBody>
          <a:bodyPr/>
          <a:lstStyle/>
          <a:p>
            <a:endParaRPr lang="en-IE"/>
          </a:p>
        </p:txBody>
      </p:sp>
      <p:sp>
        <p:nvSpPr>
          <p:cNvPr id="4" name="Footer Placeholder 3">
            <a:extLst>
              <a:ext uri="{FF2B5EF4-FFF2-40B4-BE49-F238E27FC236}">
                <a16:creationId xmlns:a16="http://schemas.microsoft.com/office/drawing/2014/main" id="{9DAA7DA9-DE05-7389-3879-EF7AA9C23619}"/>
              </a:ext>
            </a:extLst>
          </p:cNvPr>
          <p:cNvSpPr>
            <a:spLocks noGrp="1"/>
          </p:cNvSpPr>
          <p:nvPr>
            <p:ph type="ftr" sz="quarter" idx="11"/>
          </p:nvPr>
        </p:nvSpPr>
        <p:spPr/>
        <p:txBody>
          <a:bodyPr/>
          <a:lstStyle/>
          <a:p>
            <a:r>
              <a:rPr lang="en-US"/>
              <a:t>© Copyright 2023 – Donnacha Forde. All rights reserved.</a:t>
            </a:r>
            <a:endParaRPr lang="en-US" dirty="0"/>
          </a:p>
        </p:txBody>
      </p:sp>
    </p:spTree>
    <p:extLst>
      <p:ext uri="{BB962C8B-B14F-4D97-AF65-F5344CB8AC3E}">
        <p14:creationId xmlns:p14="http://schemas.microsoft.com/office/powerpoint/2010/main" val="3069350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681319"/>
          </a:xfrm>
        </p:spPr>
        <p:txBody>
          <a:bodyPr/>
          <a:lstStyle/>
          <a:p>
            <a:r>
              <a:rPr lang="en-US" dirty="0"/>
              <a:t>Integration Timeline</a:t>
            </a:r>
          </a:p>
        </p:txBody>
      </p:sp>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149485099"/>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2C69428C-AD10-E5BD-9582-49C98DF8C60F}"/>
              </a:ext>
            </a:extLst>
          </p:cNvPr>
          <p:cNvSpPr>
            <a:spLocks noGrp="1"/>
          </p:cNvSpPr>
          <p:nvPr>
            <p:ph type="ftr" sz="quarter" idx="11"/>
          </p:nvPr>
        </p:nvSpPr>
        <p:spPr/>
        <p:txBody>
          <a:bodyPr/>
          <a:lstStyle/>
          <a:p>
            <a:r>
              <a:rPr lang="en-US"/>
              <a:t>© Copyright 2023 – Donnacha Forde. All rights reserved.</a:t>
            </a:r>
            <a:endParaRPr lang="en-US" dirty="0"/>
          </a:p>
        </p:txBody>
      </p:sp>
      <p:pic>
        <p:nvPicPr>
          <p:cNvPr id="7" name="Picture 6" descr="A logo with a letter m&#10;&#10;Description automatically generated">
            <a:extLst>
              <a:ext uri="{FF2B5EF4-FFF2-40B4-BE49-F238E27FC236}">
                <a16:creationId xmlns:a16="http://schemas.microsoft.com/office/drawing/2014/main" id="{AB0BF0C7-8890-B1D4-A32B-F26B6DC5945B}"/>
              </a:ext>
            </a:extLst>
          </p:cNvPr>
          <p:cNvPicPr>
            <a:picLocks noChangeAspect="1"/>
          </p:cNvPicPr>
          <p:nvPr/>
        </p:nvPicPr>
        <p:blipFill>
          <a:blip r:embed="rId7"/>
          <a:stretch>
            <a:fillRect/>
          </a:stretch>
        </p:blipFill>
        <p:spPr>
          <a:xfrm>
            <a:off x="2128350" y="4878670"/>
            <a:ext cx="1873537" cy="1395847"/>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8" name="Picture 7">
            <a:extLst>
              <a:ext uri="{FF2B5EF4-FFF2-40B4-BE49-F238E27FC236}">
                <a16:creationId xmlns:a16="http://schemas.microsoft.com/office/drawing/2014/main" id="{32A7E013-BB02-AA43-23B6-5D28EA3A8A1D}"/>
              </a:ext>
            </a:extLst>
          </p:cNvPr>
          <p:cNvPicPr>
            <a:picLocks noChangeAspect="1"/>
          </p:cNvPicPr>
          <p:nvPr/>
        </p:nvPicPr>
        <p:blipFill>
          <a:blip r:embed="rId8"/>
          <a:srcRect/>
          <a:stretch/>
        </p:blipFill>
        <p:spPr>
          <a:xfrm>
            <a:off x="5546524" y="1561683"/>
            <a:ext cx="1098952" cy="1395847"/>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9" name="Picture 8">
            <a:extLst>
              <a:ext uri="{FF2B5EF4-FFF2-40B4-BE49-F238E27FC236}">
                <a16:creationId xmlns:a16="http://schemas.microsoft.com/office/drawing/2014/main" id="{69CC052A-D6D3-6343-217A-67FFDC706C90}"/>
              </a:ext>
            </a:extLst>
          </p:cNvPr>
          <p:cNvPicPr>
            <a:picLocks noChangeAspect="1"/>
          </p:cNvPicPr>
          <p:nvPr/>
        </p:nvPicPr>
        <p:blipFill>
          <a:blip r:embed="rId9"/>
          <a:srcRect/>
          <a:stretch/>
        </p:blipFill>
        <p:spPr>
          <a:xfrm>
            <a:off x="8577406" y="4901931"/>
            <a:ext cx="1098952" cy="1372586"/>
          </a:xfrm>
          <a:prstGeom prst="rect">
            <a:avLst/>
          </a:prstGeom>
          <a:ln w="127000" cap="sq">
            <a:solidFill>
              <a:srgbClr val="000000"/>
            </a:solidFill>
            <a:miter lim="800000"/>
          </a:ln>
          <a:effectLst>
            <a:outerShdw blurRad="57150" dist="50800" dir="2700000" algn="tl" rotWithShape="0">
              <a:srgbClr val="000000">
                <a:alpha val="40000"/>
              </a:srgbClr>
            </a:outerShdw>
          </a:effectLst>
        </p:spPr>
      </p:pic>
      <p:cxnSp>
        <p:nvCxnSpPr>
          <p:cNvPr id="11" name="Straight Connector 10">
            <a:extLst>
              <a:ext uri="{FF2B5EF4-FFF2-40B4-BE49-F238E27FC236}">
                <a16:creationId xmlns:a16="http://schemas.microsoft.com/office/drawing/2014/main" id="{E5354A99-97E5-E2AB-6215-5FB1E89EA9C9}"/>
              </a:ext>
            </a:extLst>
          </p:cNvPr>
          <p:cNvCxnSpPr>
            <a:cxnSpLocks/>
            <a:stCxn id="7" idx="0"/>
          </p:cNvCxnSpPr>
          <p:nvPr/>
        </p:nvCxnSpPr>
        <p:spPr>
          <a:xfrm flipH="1" flipV="1">
            <a:off x="3065118" y="4336677"/>
            <a:ext cx="1" cy="541993"/>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CB9F0FF-4CF7-4F3D-38EC-174D84B747F6}"/>
              </a:ext>
            </a:extLst>
          </p:cNvPr>
          <p:cNvCxnSpPr>
            <a:cxnSpLocks/>
            <a:endCxn id="8" idx="2"/>
          </p:cNvCxnSpPr>
          <p:nvPr/>
        </p:nvCxnSpPr>
        <p:spPr>
          <a:xfrm flipV="1">
            <a:off x="6096000" y="2957530"/>
            <a:ext cx="0" cy="986313"/>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4D1B38-3302-80C9-B750-8424C8F2ECE8}"/>
              </a:ext>
            </a:extLst>
          </p:cNvPr>
          <p:cNvCxnSpPr>
            <a:cxnSpLocks/>
            <a:stCxn id="9" idx="0"/>
          </p:cNvCxnSpPr>
          <p:nvPr/>
        </p:nvCxnSpPr>
        <p:spPr>
          <a:xfrm flipV="1">
            <a:off x="9126882" y="4329953"/>
            <a:ext cx="0" cy="57197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5716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3">
            <a:extLst>
              <a:ext uri="{FF2B5EF4-FFF2-40B4-BE49-F238E27FC236}">
                <a16:creationId xmlns:a16="http://schemas.microsoft.com/office/drawing/2014/main" id="{CD42BDFB-F863-C291-4A48-E2005950015D}"/>
              </a:ext>
            </a:extLst>
          </p:cNvPr>
          <p:cNvGraphicFramePr>
            <a:graphicFrameLocks noGrp="1"/>
          </p:cNvGraphicFramePr>
          <p:nvPr>
            <p:ph idx="1"/>
            <p:extLst>
              <p:ext uri="{D42A27DB-BD31-4B8C-83A1-F6EECF244321}">
                <p14:modId xmlns:p14="http://schemas.microsoft.com/office/powerpoint/2010/main" val="2467616350"/>
              </p:ext>
            </p:extLst>
          </p:nvPr>
        </p:nvGraphicFramePr>
        <p:xfrm>
          <a:off x="581192" y="1573481"/>
          <a:ext cx="11029615" cy="46907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A1956BDC-47B9-FBFF-C2C9-6D2340D24475}"/>
              </a:ext>
            </a:extLst>
          </p:cNvPr>
          <p:cNvSpPr>
            <a:spLocks noGrp="1"/>
          </p:cNvSpPr>
          <p:nvPr>
            <p:ph type="ftr" sz="quarter" idx="11"/>
          </p:nvPr>
        </p:nvSpPr>
        <p:spPr/>
        <p:txBody>
          <a:bodyPr/>
          <a:lstStyle/>
          <a:p>
            <a:r>
              <a:rPr lang="en-US"/>
              <a:t>© Copyright 2023 – Donnacha Forde. All rights reserved.</a:t>
            </a:r>
            <a:endParaRPr lang="en-US" dirty="0"/>
          </a:p>
        </p:txBody>
      </p:sp>
      <p:sp>
        <p:nvSpPr>
          <p:cNvPr id="5" name="Title 4">
            <a:extLst>
              <a:ext uri="{FF2B5EF4-FFF2-40B4-BE49-F238E27FC236}">
                <a16:creationId xmlns:a16="http://schemas.microsoft.com/office/drawing/2014/main" id="{AC585ABB-00A7-6B92-A258-00F4A8C87E86}"/>
              </a:ext>
            </a:extLst>
          </p:cNvPr>
          <p:cNvSpPr>
            <a:spLocks noGrp="1"/>
          </p:cNvSpPr>
          <p:nvPr>
            <p:ph type="title"/>
          </p:nvPr>
        </p:nvSpPr>
        <p:spPr/>
        <p:txBody>
          <a:bodyPr/>
          <a:lstStyle/>
          <a:p>
            <a:r>
              <a:rPr lang="en-US" dirty="0"/>
              <a:t>Conclusion</a:t>
            </a:r>
            <a:endParaRPr lang="en-IE" dirty="0"/>
          </a:p>
        </p:txBody>
      </p:sp>
    </p:spTree>
    <p:extLst>
      <p:ext uri="{BB962C8B-B14F-4D97-AF65-F5344CB8AC3E}">
        <p14:creationId xmlns:p14="http://schemas.microsoft.com/office/powerpoint/2010/main" val="21486054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9" name="Rectangle 28">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1" name="Rectangle 30">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3" name="Rectangle 32">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Title 2">
            <a:extLst>
              <a:ext uri="{FF2B5EF4-FFF2-40B4-BE49-F238E27FC236}">
                <a16:creationId xmlns:a16="http://schemas.microsoft.com/office/drawing/2014/main" id="{DF57D5E8-9604-E1EE-1EAD-0E384F8DE438}"/>
              </a:ext>
            </a:extLst>
          </p:cNvPr>
          <p:cNvSpPr>
            <a:spLocks noGrp="1"/>
          </p:cNvSpPr>
          <p:nvPr>
            <p:ph type="title"/>
          </p:nvPr>
        </p:nvSpPr>
        <p:spPr>
          <a:xfrm>
            <a:off x="581192" y="702156"/>
            <a:ext cx="11029616" cy="498847"/>
          </a:xfrm>
        </p:spPr>
        <p:txBody>
          <a:bodyPr vert="horz" lIns="91440" tIns="45720" rIns="91440" bIns="45720" rtlCol="0" anchor="b">
            <a:normAutofit fontScale="90000"/>
          </a:bodyPr>
          <a:lstStyle/>
          <a:p>
            <a:r>
              <a:rPr lang="en-US" b="0" kern="1200" dirty="0">
                <a:solidFill>
                  <a:schemeClr val="tx1">
                    <a:lumMod val="85000"/>
                    <a:lumOff val="15000"/>
                  </a:schemeClr>
                </a:solidFill>
                <a:latin typeface="+mj-lt"/>
                <a:ea typeface="+mj-ea"/>
                <a:cs typeface="+mj-cs"/>
              </a:rPr>
              <a:t>Potential Innovations</a:t>
            </a:r>
          </a:p>
        </p:txBody>
      </p:sp>
      <p:sp>
        <p:nvSpPr>
          <p:cNvPr id="35" name="Rectangle 34">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7" name="Rectangle 36">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9" name="Rectangle 38">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 name="Footer Placeholder 1">
            <a:extLst>
              <a:ext uri="{FF2B5EF4-FFF2-40B4-BE49-F238E27FC236}">
                <a16:creationId xmlns:a16="http://schemas.microsoft.com/office/drawing/2014/main" id="{DA5856F3-8C4D-BE53-2163-22798FFBC6DD}"/>
              </a:ext>
            </a:extLst>
          </p:cNvPr>
          <p:cNvSpPr>
            <a:spLocks noGrp="1"/>
          </p:cNvSpPr>
          <p:nvPr>
            <p:ph type="ftr" sz="quarter" idx="11"/>
          </p:nvPr>
        </p:nvSpPr>
        <p:spPr>
          <a:xfrm>
            <a:off x="2637395" y="6423914"/>
            <a:ext cx="6917210" cy="365125"/>
          </a:xfrm>
        </p:spPr>
        <p:txBody>
          <a:bodyPr vert="horz" lIns="91440" tIns="45720" rIns="91440" bIns="45720" rtlCol="0" anchor="ctr">
            <a:normAutofit/>
          </a:bodyPr>
          <a:lstStyle/>
          <a:p>
            <a:pPr defTabSz="457200">
              <a:spcAft>
                <a:spcPts val="600"/>
              </a:spcAft>
            </a:pPr>
            <a:r>
              <a:rPr lang="en-US" sz="900" kern="1200" dirty="0">
                <a:solidFill>
                  <a:schemeClr val="tx1">
                    <a:lumMod val="75000"/>
                    <a:lumOff val="25000"/>
                  </a:schemeClr>
                </a:solidFill>
                <a:latin typeface="+mn-lt"/>
                <a:ea typeface="+mn-ea"/>
                <a:cs typeface="+mn-cs"/>
              </a:rPr>
              <a:t>© Copyright 2023 – Donnacha Forde. All rights reserved.</a:t>
            </a:r>
          </a:p>
        </p:txBody>
      </p:sp>
      <p:graphicFrame>
        <p:nvGraphicFramePr>
          <p:cNvPr id="6" name="Content Placeholder 3">
            <a:extLst>
              <a:ext uri="{FF2B5EF4-FFF2-40B4-BE49-F238E27FC236}">
                <a16:creationId xmlns:a16="http://schemas.microsoft.com/office/drawing/2014/main" id="{3D14CAA4-FCDB-3510-BE81-6FB55E1B6809}"/>
              </a:ext>
            </a:extLst>
          </p:cNvPr>
          <p:cNvGraphicFramePr>
            <a:graphicFrameLocks noGrp="1"/>
          </p:cNvGraphicFramePr>
          <p:nvPr>
            <p:ph idx="1"/>
            <p:extLst>
              <p:ext uri="{D42A27DB-BD31-4B8C-83A1-F6EECF244321}">
                <p14:modId xmlns:p14="http://schemas.microsoft.com/office/powerpoint/2010/main" val="400547480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5452278"/>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3D38E8-8CAB-5865-8462-87C2CF0B4695}"/>
              </a:ext>
            </a:extLst>
          </p:cNvPr>
          <p:cNvSpPr>
            <a:spLocks noGrp="1"/>
          </p:cNvSpPr>
          <p:nvPr>
            <p:ph type="ftr" sz="quarter" idx="11"/>
          </p:nvPr>
        </p:nvSpPr>
        <p:spPr/>
        <p:txBody>
          <a:bodyPr/>
          <a:lstStyle/>
          <a:p>
            <a:r>
              <a:rPr lang="en-US"/>
              <a:t>© Copyright 2023 – Donnacha Forde. All rights reserved.</a:t>
            </a:r>
            <a:endParaRPr lang="en-US" dirty="0"/>
          </a:p>
        </p:txBody>
      </p:sp>
      <p:sp>
        <p:nvSpPr>
          <p:cNvPr id="3" name="TextBox 2">
            <a:extLst>
              <a:ext uri="{FF2B5EF4-FFF2-40B4-BE49-F238E27FC236}">
                <a16:creationId xmlns:a16="http://schemas.microsoft.com/office/drawing/2014/main" id="{B6DC2A33-9C86-576D-71DC-D6FF5249ED8C}"/>
              </a:ext>
            </a:extLst>
          </p:cNvPr>
          <p:cNvSpPr txBox="1"/>
          <p:nvPr/>
        </p:nvSpPr>
        <p:spPr>
          <a:xfrm>
            <a:off x="4572000" y="2509736"/>
            <a:ext cx="2408032" cy="1446550"/>
          </a:xfrm>
          <a:prstGeom prst="rect">
            <a:avLst/>
          </a:prstGeom>
          <a:noFill/>
        </p:spPr>
        <p:txBody>
          <a:bodyPr wrap="none" rtlCol="0">
            <a:spAutoFit/>
          </a:bodyPr>
          <a:lstStyle/>
          <a:p>
            <a:r>
              <a:rPr lang="en-US" sz="8800" b="1" dirty="0">
                <a:solidFill>
                  <a:srgbClr val="0070C0"/>
                </a:solidFill>
                <a:latin typeface="Ink Free" panose="03080402000500000000" pitchFamily="66" charset="0"/>
              </a:rPr>
              <a:t>Q&amp;A</a:t>
            </a:r>
            <a:endParaRPr lang="en-IE" sz="8800" b="1" dirty="0">
              <a:solidFill>
                <a:srgbClr val="0070C0"/>
              </a:solidFill>
              <a:latin typeface="Ink Free" panose="03080402000500000000" pitchFamily="66" charset="0"/>
            </a:endParaRPr>
          </a:p>
        </p:txBody>
      </p:sp>
    </p:spTree>
    <p:extLst>
      <p:ext uri="{BB962C8B-B14F-4D97-AF65-F5344CB8AC3E}">
        <p14:creationId xmlns:p14="http://schemas.microsoft.com/office/powerpoint/2010/main" val="934576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3D38E8-8CAB-5865-8462-87C2CF0B4695}"/>
              </a:ext>
            </a:extLst>
          </p:cNvPr>
          <p:cNvSpPr>
            <a:spLocks noGrp="1"/>
          </p:cNvSpPr>
          <p:nvPr>
            <p:ph type="ftr" sz="quarter" idx="11"/>
          </p:nvPr>
        </p:nvSpPr>
        <p:spPr/>
        <p:txBody>
          <a:bodyPr/>
          <a:lstStyle/>
          <a:p>
            <a:r>
              <a:rPr lang="en-US"/>
              <a:t>© Copyright 2023 – Donnacha Forde. All rights reserved.</a:t>
            </a:r>
            <a:endParaRPr lang="en-US" dirty="0"/>
          </a:p>
        </p:txBody>
      </p:sp>
      <p:sp>
        <p:nvSpPr>
          <p:cNvPr id="3" name="TextBox 2">
            <a:extLst>
              <a:ext uri="{FF2B5EF4-FFF2-40B4-BE49-F238E27FC236}">
                <a16:creationId xmlns:a16="http://schemas.microsoft.com/office/drawing/2014/main" id="{B6DC2A33-9C86-576D-71DC-D6FF5249ED8C}"/>
              </a:ext>
            </a:extLst>
          </p:cNvPr>
          <p:cNvSpPr txBox="1"/>
          <p:nvPr/>
        </p:nvSpPr>
        <p:spPr>
          <a:xfrm>
            <a:off x="3242554" y="2581072"/>
            <a:ext cx="5133136" cy="1446550"/>
          </a:xfrm>
          <a:prstGeom prst="rect">
            <a:avLst/>
          </a:prstGeom>
          <a:noFill/>
        </p:spPr>
        <p:txBody>
          <a:bodyPr wrap="none" rtlCol="0">
            <a:spAutoFit/>
          </a:bodyPr>
          <a:lstStyle/>
          <a:p>
            <a:r>
              <a:rPr lang="en-US" sz="8800" b="1" dirty="0">
                <a:solidFill>
                  <a:srgbClr val="0070C0"/>
                </a:solidFill>
                <a:latin typeface="Ink Free" panose="03080402000500000000" pitchFamily="66" charset="0"/>
              </a:rPr>
              <a:t>Thank you</a:t>
            </a:r>
            <a:endParaRPr lang="en-IE" sz="8800" b="1" dirty="0">
              <a:solidFill>
                <a:srgbClr val="0070C0"/>
              </a:solidFill>
              <a:latin typeface="Ink Free" panose="03080402000500000000" pitchFamily="66" charset="0"/>
            </a:endParaRPr>
          </a:p>
        </p:txBody>
      </p:sp>
    </p:spTree>
    <p:extLst>
      <p:ext uri="{BB962C8B-B14F-4D97-AF65-F5344CB8AC3E}">
        <p14:creationId xmlns:p14="http://schemas.microsoft.com/office/powerpoint/2010/main" val="33940889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0027838-FE4F-82B1-034F-3B5A64809B8C}"/>
              </a:ext>
            </a:extLst>
          </p:cNvPr>
          <p:cNvSpPr>
            <a:spLocks noGrp="1"/>
          </p:cNvSpPr>
          <p:nvPr>
            <p:ph type="ftr" sz="quarter" idx="11"/>
          </p:nvPr>
        </p:nvSpPr>
        <p:spPr/>
        <p:txBody>
          <a:bodyPr/>
          <a:lstStyle/>
          <a:p>
            <a:r>
              <a:rPr lang="en-US"/>
              <a:t>© Copyright 2023 – Donnacha Forde. All rights reserved.</a:t>
            </a:r>
            <a:endParaRPr lang="en-US" dirty="0"/>
          </a:p>
        </p:txBody>
      </p:sp>
    </p:spTree>
    <p:extLst>
      <p:ext uri="{BB962C8B-B14F-4D97-AF65-F5344CB8AC3E}">
        <p14:creationId xmlns:p14="http://schemas.microsoft.com/office/powerpoint/2010/main" val="1982571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09F84-6EA7-9430-E9E5-531B35B4CD40}"/>
              </a:ext>
            </a:extLst>
          </p:cNvPr>
          <p:cNvSpPr>
            <a:spLocks noGrp="1"/>
          </p:cNvSpPr>
          <p:nvPr>
            <p:ph type="title"/>
          </p:nvPr>
        </p:nvSpPr>
        <p:spPr/>
        <p:txBody>
          <a:bodyPr/>
          <a:lstStyle/>
          <a:p>
            <a:r>
              <a:rPr lang="en-US" dirty="0"/>
              <a:t>Fileless Remediation</a:t>
            </a:r>
            <a:endParaRPr lang="en-IE" dirty="0"/>
          </a:p>
        </p:txBody>
      </p:sp>
      <p:sp>
        <p:nvSpPr>
          <p:cNvPr id="3" name="Text Placeholder 2">
            <a:extLst>
              <a:ext uri="{FF2B5EF4-FFF2-40B4-BE49-F238E27FC236}">
                <a16:creationId xmlns:a16="http://schemas.microsoft.com/office/drawing/2014/main" id="{7778FFBB-9846-F01C-2A54-4F6020C2EDCF}"/>
              </a:ext>
            </a:extLst>
          </p:cNvPr>
          <p:cNvSpPr>
            <a:spLocks noGrp="1"/>
          </p:cNvSpPr>
          <p:nvPr>
            <p:ph type="body" idx="1"/>
          </p:nvPr>
        </p:nvSpPr>
        <p:spPr/>
        <p:txBody>
          <a:bodyPr/>
          <a:lstStyle/>
          <a:p>
            <a:r>
              <a:rPr lang="en-US" dirty="0"/>
              <a:t>Breaking the Execution Chain</a:t>
            </a:r>
            <a:endParaRPr lang="en-IE" dirty="0"/>
          </a:p>
        </p:txBody>
      </p:sp>
      <p:sp>
        <p:nvSpPr>
          <p:cNvPr id="4" name="Footer Placeholder 3">
            <a:extLst>
              <a:ext uri="{FF2B5EF4-FFF2-40B4-BE49-F238E27FC236}">
                <a16:creationId xmlns:a16="http://schemas.microsoft.com/office/drawing/2014/main" id="{DBC2AE3E-728D-F04D-23E2-5770D18E2B72}"/>
              </a:ext>
            </a:extLst>
          </p:cNvPr>
          <p:cNvSpPr>
            <a:spLocks noGrp="1"/>
          </p:cNvSpPr>
          <p:nvPr>
            <p:ph type="ftr" sz="quarter" idx="11"/>
          </p:nvPr>
        </p:nvSpPr>
        <p:spPr/>
        <p:txBody>
          <a:bodyPr/>
          <a:lstStyle/>
          <a:p>
            <a:r>
              <a:rPr lang="en-US"/>
              <a:t>© Copyright 2023 – Donnacha Forde. All rights reserved.</a:t>
            </a:r>
            <a:endParaRPr lang="en-US" dirty="0"/>
          </a:p>
        </p:txBody>
      </p:sp>
    </p:spTree>
    <p:extLst>
      <p:ext uri="{BB962C8B-B14F-4D97-AF65-F5344CB8AC3E}">
        <p14:creationId xmlns:p14="http://schemas.microsoft.com/office/powerpoint/2010/main" val="12041636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59470E4-4DD5-B3DD-5F63-1F654BF1C75C}"/>
              </a:ext>
            </a:extLst>
          </p:cNvPr>
          <p:cNvSpPr>
            <a:spLocks noGrp="1"/>
          </p:cNvSpPr>
          <p:nvPr>
            <p:ph type="ftr" sz="quarter" idx="11"/>
          </p:nvPr>
        </p:nvSpPr>
        <p:spPr/>
        <p:txBody>
          <a:bodyPr/>
          <a:lstStyle/>
          <a:p>
            <a:r>
              <a:rPr lang="en-US"/>
              <a:t>© Copyright 2023 – Donnacha Forde. All rights reserved.</a:t>
            </a:r>
            <a:endParaRPr lang="en-US" dirty="0"/>
          </a:p>
        </p:txBody>
      </p:sp>
      <p:sp>
        <p:nvSpPr>
          <p:cNvPr id="4" name="Title 3">
            <a:extLst>
              <a:ext uri="{FF2B5EF4-FFF2-40B4-BE49-F238E27FC236}">
                <a16:creationId xmlns:a16="http://schemas.microsoft.com/office/drawing/2014/main" id="{C414C668-6476-6B71-9C90-9C8C2A28B76F}"/>
              </a:ext>
            </a:extLst>
          </p:cNvPr>
          <p:cNvSpPr>
            <a:spLocks noGrp="1"/>
          </p:cNvSpPr>
          <p:nvPr>
            <p:ph type="title"/>
          </p:nvPr>
        </p:nvSpPr>
        <p:spPr/>
        <p:txBody>
          <a:bodyPr/>
          <a:lstStyle/>
          <a:p>
            <a:r>
              <a:rPr lang="en-US" dirty="0"/>
              <a:t>Normal AV</a:t>
            </a:r>
            <a:endParaRPr lang="en-IE" dirty="0"/>
          </a:p>
        </p:txBody>
      </p:sp>
      <p:graphicFrame>
        <p:nvGraphicFramePr>
          <p:cNvPr id="5" name="Diagram 4">
            <a:extLst>
              <a:ext uri="{FF2B5EF4-FFF2-40B4-BE49-F238E27FC236}">
                <a16:creationId xmlns:a16="http://schemas.microsoft.com/office/drawing/2014/main" id="{1C3E5EEE-DC45-3CC4-47FB-E3416EA11168}"/>
              </a:ext>
            </a:extLst>
          </p:cNvPr>
          <p:cNvGraphicFramePr/>
          <p:nvPr>
            <p:extLst>
              <p:ext uri="{D42A27DB-BD31-4B8C-83A1-F6EECF244321}">
                <p14:modId xmlns:p14="http://schemas.microsoft.com/office/powerpoint/2010/main" val="2720866628"/>
              </p:ext>
            </p:extLst>
          </p:nvPr>
        </p:nvGraphicFramePr>
        <p:xfrm>
          <a:off x="1920738" y="86008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0925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4" name="Rectangle 13">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6" name="Rectangle 15">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useBgFill="1">
        <p:nvSpPr>
          <p:cNvPr id="18" name="Rectangle 17">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screenshot of a computer&#10;&#10;Description automatically generated">
            <a:extLst>
              <a:ext uri="{FF2B5EF4-FFF2-40B4-BE49-F238E27FC236}">
                <a16:creationId xmlns:a16="http://schemas.microsoft.com/office/drawing/2014/main" id="{88A023BB-7839-722F-05A4-36DF4E23C6DC}"/>
              </a:ext>
            </a:extLst>
          </p:cNvPr>
          <p:cNvPicPr>
            <a:picLocks noGrp="1" noChangeAspect="1"/>
          </p:cNvPicPr>
          <p:nvPr>
            <p:ph type="pic" idx="1"/>
          </p:nvPr>
        </p:nvPicPr>
        <p:blipFill rotWithShape="1">
          <a:blip r:embed="rId2">
            <a:alphaModFix amt="40000"/>
          </a:blip>
          <a:srcRect t="847" b="34"/>
          <a:stretch/>
        </p:blipFill>
        <p:spPr>
          <a:xfrm>
            <a:off x="20" y="10"/>
            <a:ext cx="12191980" cy="6857990"/>
          </a:xfrm>
          <a:prstGeom prst="rect">
            <a:avLst/>
          </a:prstGeom>
        </p:spPr>
      </p:pic>
      <p:sp>
        <p:nvSpPr>
          <p:cNvPr id="2" name="Title 1">
            <a:extLst>
              <a:ext uri="{FF2B5EF4-FFF2-40B4-BE49-F238E27FC236}">
                <a16:creationId xmlns:a16="http://schemas.microsoft.com/office/drawing/2014/main" id="{B41499EA-C7B3-D7A7-7D98-D549E2707D7A}"/>
              </a:ext>
            </a:extLst>
          </p:cNvPr>
          <p:cNvSpPr>
            <a:spLocks noGrp="1"/>
          </p:cNvSpPr>
          <p:nvPr>
            <p:ph type="title"/>
          </p:nvPr>
        </p:nvSpPr>
        <p:spPr>
          <a:xfrm>
            <a:off x="1023870" y="702156"/>
            <a:ext cx="10144260" cy="1013800"/>
          </a:xfrm>
        </p:spPr>
        <p:txBody>
          <a:bodyPr vert="horz" lIns="91440" tIns="45720" rIns="91440" bIns="45720" rtlCol="0" anchor="b">
            <a:normAutofit/>
          </a:bodyPr>
          <a:lstStyle/>
          <a:p>
            <a:r>
              <a:rPr lang="en-US" sz="2800" b="0" kern="1200" cap="all" dirty="0">
                <a:solidFill>
                  <a:schemeClr val="tx1"/>
                </a:solidFill>
                <a:latin typeface="+mj-lt"/>
                <a:ea typeface="+mj-ea"/>
                <a:cs typeface="+mj-cs"/>
              </a:rPr>
              <a:t>Demo</a:t>
            </a:r>
          </a:p>
        </p:txBody>
      </p:sp>
      <p:sp>
        <p:nvSpPr>
          <p:cNvPr id="4" name="Text Placeholder 3">
            <a:extLst>
              <a:ext uri="{FF2B5EF4-FFF2-40B4-BE49-F238E27FC236}">
                <a16:creationId xmlns:a16="http://schemas.microsoft.com/office/drawing/2014/main" id="{09396B99-346D-2155-63ED-472F401CEC92}"/>
              </a:ext>
            </a:extLst>
          </p:cNvPr>
          <p:cNvSpPr>
            <a:spLocks noGrp="1"/>
          </p:cNvSpPr>
          <p:nvPr>
            <p:ph type="body" sz="half" idx="2"/>
          </p:nvPr>
        </p:nvSpPr>
        <p:spPr>
          <a:xfrm>
            <a:off x="0" y="1360380"/>
            <a:ext cx="4015875" cy="1649002"/>
          </a:xfrm>
        </p:spPr>
        <p:txBody>
          <a:bodyPr vert="horz" lIns="91440" tIns="45720" rIns="91440" bIns="45720" rtlCol="0" anchor="ctr">
            <a:normAutofit/>
          </a:bodyPr>
          <a:lstStyle/>
          <a:p>
            <a:endParaRPr lang="en-US" dirty="0"/>
          </a:p>
          <a:p>
            <a:r>
              <a:rPr lang="en-US" sz="1200" dirty="0">
                <a:hlinkClick r:id="rId3"/>
              </a:rPr>
              <a:t>https://www.youtube.com/watch?v=OwJSZT2U4kM</a:t>
            </a:r>
            <a:r>
              <a:rPr lang="en-US" sz="1200" dirty="0"/>
              <a:t> </a:t>
            </a:r>
          </a:p>
        </p:txBody>
      </p:sp>
      <p:sp>
        <p:nvSpPr>
          <p:cNvPr id="5" name="Footer Placeholder 4">
            <a:extLst>
              <a:ext uri="{FF2B5EF4-FFF2-40B4-BE49-F238E27FC236}">
                <a16:creationId xmlns:a16="http://schemas.microsoft.com/office/drawing/2014/main" id="{DEF25DB4-60AA-3867-74C4-EA3112FB3B24}"/>
              </a:ext>
            </a:extLst>
          </p:cNvPr>
          <p:cNvSpPr>
            <a:spLocks noGrp="1"/>
          </p:cNvSpPr>
          <p:nvPr>
            <p:ph type="ftr" sz="quarter" idx="11"/>
          </p:nvPr>
        </p:nvSpPr>
        <p:spPr>
          <a:xfrm>
            <a:off x="965199" y="5951811"/>
            <a:ext cx="6533202" cy="365125"/>
          </a:xfrm>
        </p:spPr>
        <p:txBody>
          <a:bodyPr vert="horz" lIns="91440" tIns="45720" rIns="91440" bIns="45720" rtlCol="0" anchor="ctr">
            <a:normAutofit/>
          </a:bodyPr>
          <a:lstStyle/>
          <a:p>
            <a:pPr algn="l" defTabSz="457200">
              <a:spcAft>
                <a:spcPts val="600"/>
              </a:spcAft>
            </a:pPr>
            <a:r>
              <a:rPr lang="en-US" sz="900" kern="1200" cap="all">
                <a:solidFill>
                  <a:schemeClr val="tx1"/>
                </a:solidFill>
                <a:latin typeface="+mn-lt"/>
                <a:ea typeface="+mn-ea"/>
                <a:cs typeface="+mn-cs"/>
              </a:rPr>
              <a:t>© Copyright 2023 – Donnacha Forde. All rights reserved.</a:t>
            </a:r>
          </a:p>
        </p:txBody>
      </p:sp>
    </p:spTree>
    <p:extLst>
      <p:ext uri="{BB962C8B-B14F-4D97-AF65-F5344CB8AC3E}">
        <p14:creationId xmlns:p14="http://schemas.microsoft.com/office/powerpoint/2010/main" val="587412533"/>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3EC994-93C5-3F15-3DF8-77C115629544}"/>
              </a:ext>
            </a:extLst>
          </p:cNvPr>
          <p:cNvSpPr>
            <a:spLocks noGrp="1"/>
          </p:cNvSpPr>
          <p:nvPr>
            <p:ph type="ftr" sz="quarter" idx="11"/>
          </p:nvPr>
        </p:nvSpPr>
        <p:spPr/>
        <p:txBody>
          <a:bodyPr/>
          <a:lstStyle/>
          <a:p>
            <a:r>
              <a:rPr lang="en-US"/>
              <a:t>© Copyright 2023 – Donnacha Forde. All rights reserved.</a:t>
            </a:r>
            <a:endParaRPr lang="en-US" dirty="0"/>
          </a:p>
        </p:txBody>
      </p:sp>
      <p:pic>
        <p:nvPicPr>
          <p:cNvPr id="4" name="Picture 3">
            <a:extLst>
              <a:ext uri="{FF2B5EF4-FFF2-40B4-BE49-F238E27FC236}">
                <a16:creationId xmlns:a16="http://schemas.microsoft.com/office/drawing/2014/main" id="{073B2E75-CF7D-A202-BB66-450765875C92}"/>
              </a:ext>
            </a:extLst>
          </p:cNvPr>
          <p:cNvPicPr>
            <a:picLocks noChangeAspect="1"/>
          </p:cNvPicPr>
          <p:nvPr/>
        </p:nvPicPr>
        <p:blipFill>
          <a:blip r:embed="rId2"/>
          <a:stretch>
            <a:fillRect/>
          </a:stretch>
        </p:blipFill>
        <p:spPr>
          <a:xfrm>
            <a:off x="0" y="9022"/>
            <a:ext cx="12192000" cy="6839956"/>
          </a:xfrm>
          <a:prstGeom prst="rect">
            <a:avLst/>
          </a:prstGeom>
        </p:spPr>
      </p:pic>
    </p:spTree>
    <p:extLst>
      <p:ext uri="{BB962C8B-B14F-4D97-AF65-F5344CB8AC3E}">
        <p14:creationId xmlns:p14="http://schemas.microsoft.com/office/powerpoint/2010/main" val="5156976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48" name="Rectangle 47">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50" name="Rectangle 49">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52" name="Rectangle 51">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useBgFill="1">
        <p:nvSpPr>
          <p:cNvPr id="54" name="Rectangle 53">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57" name="Rectangle 56">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58" name="Rectangle 57">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grpSp>
      <p:sp>
        <p:nvSpPr>
          <p:cNvPr id="3" name="Title 2">
            <a:extLst>
              <a:ext uri="{FF2B5EF4-FFF2-40B4-BE49-F238E27FC236}">
                <a16:creationId xmlns:a16="http://schemas.microsoft.com/office/drawing/2014/main" id="{452051EE-522D-845A-C0A6-5581F9173103}"/>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dirty="0">
                <a:solidFill>
                  <a:srgbClr val="FFFFFF"/>
                </a:solidFill>
              </a:rPr>
              <a:t>Process Tree Hierarchy</a:t>
            </a:r>
          </a:p>
        </p:txBody>
      </p:sp>
      <p:sp>
        <p:nvSpPr>
          <p:cNvPr id="2" name="Footer Placeholder 1">
            <a:extLst>
              <a:ext uri="{FF2B5EF4-FFF2-40B4-BE49-F238E27FC236}">
                <a16:creationId xmlns:a16="http://schemas.microsoft.com/office/drawing/2014/main" id="{3AB27CDC-FD8E-D641-3E08-29FB7D55FE6F}"/>
              </a:ext>
            </a:extLst>
          </p:cNvPr>
          <p:cNvSpPr>
            <a:spLocks noGrp="1"/>
          </p:cNvSpPr>
          <p:nvPr>
            <p:ph type="ftr" sz="quarter" idx="11"/>
          </p:nvPr>
        </p:nvSpPr>
        <p:spPr>
          <a:xfrm>
            <a:off x="581192" y="5884078"/>
            <a:ext cx="3432008" cy="365125"/>
          </a:xfrm>
        </p:spPr>
        <p:txBody>
          <a:bodyPr vert="horz" lIns="91440" tIns="45720" rIns="91440" bIns="45720" rtlCol="0" anchor="ctr">
            <a:normAutofit/>
          </a:bodyPr>
          <a:lstStyle/>
          <a:p>
            <a:pPr algn="l" defTabSz="457200">
              <a:spcAft>
                <a:spcPts val="600"/>
              </a:spcAft>
            </a:pPr>
            <a:r>
              <a:rPr lang="en-US" sz="900" kern="1200" dirty="0">
                <a:solidFill>
                  <a:srgbClr val="FFFFFF"/>
                </a:solidFill>
                <a:latin typeface="+mn-lt"/>
                <a:ea typeface="+mn-ea"/>
                <a:cs typeface="+mn-cs"/>
              </a:rPr>
              <a:t>© Copyright 2023 – Donnacha Forde. All rights reserved.</a:t>
            </a:r>
          </a:p>
        </p:txBody>
      </p:sp>
      <p:pic>
        <p:nvPicPr>
          <p:cNvPr id="5" name="Picture 4" descr="A screenshot of a computer&#10;&#10;Description automatically generated">
            <a:extLst>
              <a:ext uri="{FF2B5EF4-FFF2-40B4-BE49-F238E27FC236}">
                <a16:creationId xmlns:a16="http://schemas.microsoft.com/office/drawing/2014/main" id="{3876528A-EAD1-1D0A-BC6D-7098A7314010}"/>
              </a:ext>
            </a:extLst>
          </p:cNvPr>
          <p:cNvPicPr>
            <a:picLocks noChangeAspect="1"/>
          </p:cNvPicPr>
          <p:nvPr/>
        </p:nvPicPr>
        <p:blipFill>
          <a:blip r:embed="rId2"/>
          <a:stretch>
            <a:fillRect/>
          </a:stretch>
        </p:blipFill>
        <p:spPr>
          <a:xfrm>
            <a:off x="7006860" y="618067"/>
            <a:ext cx="2281249" cy="5598157"/>
          </a:xfrm>
          <a:prstGeom prst="rect">
            <a:avLst/>
          </a:prstGeom>
        </p:spPr>
      </p:pic>
    </p:spTree>
    <p:extLst>
      <p:ext uri="{BB962C8B-B14F-4D97-AF65-F5344CB8AC3E}">
        <p14:creationId xmlns:p14="http://schemas.microsoft.com/office/powerpoint/2010/main" val="10137739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D3B97FD-CED8-E411-89F9-FF20E3105698}"/>
              </a:ext>
            </a:extLst>
          </p:cNvPr>
          <p:cNvSpPr>
            <a:spLocks noGrp="1"/>
          </p:cNvSpPr>
          <p:nvPr>
            <p:ph type="ftr" sz="quarter" idx="11"/>
          </p:nvPr>
        </p:nvSpPr>
        <p:spPr/>
        <p:txBody>
          <a:bodyPr/>
          <a:lstStyle/>
          <a:p>
            <a:r>
              <a:rPr lang="en-US"/>
              <a:t>© Copyright 2023 – Donnacha Forde. All rights reserved.</a:t>
            </a:r>
            <a:endParaRPr lang="en-US" dirty="0"/>
          </a:p>
        </p:txBody>
      </p:sp>
      <p:sp>
        <p:nvSpPr>
          <p:cNvPr id="6" name="Flowchart: Alternate Process 5">
            <a:extLst>
              <a:ext uri="{FF2B5EF4-FFF2-40B4-BE49-F238E27FC236}">
                <a16:creationId xmlns:a16="http://schemas.microsoft.com/office/drawing/2014/main" id="{15FD13A8-2588-6AAB-09F8-F9936120FC16}"/>
              </a:ext>
            </a:extLst>
          </p:cNvPr>
          <p:cNvSpPr/>
          <p:nvPr/>
        </p:nvSpPr>
        <p:spPr>
          <a:xfrm>
            <a:off x="2052269" y="1774534"/>
            <a:ext cx="411197" cy="265404"/>
          </a:xfrm>
          <a:prstGeom prst="flowChartAlternate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1221</a:t>
            </a:r>
            <a:endParaRPr lang="en-IE" sz="600" b="1" dirty="0">
              <a:latin typeface="Courier New" panose="02070309020205020404" pitchFamily="49" charset="0"/>
              <a:cs typeface="Courier New" panose="02070309020205020404" pitchFamily="49" charset="0"/>
            </a:endParaRPr>
          </a:p>
        </p:txBody>
      </p:sp>
      <p:cxnSp>
        <p:nvCxnSpPr>
          <p:cNvPr id="9" name="Straight Arrow Connector 8">
            <a:extLst>
              <a:ext uri="{FF2B5EF4-FFF2-40B4-BE49-F238E27FC236}">
                <a16:creationId xmlns:a16="http://schemas.microsoft.com/office/drawing/2014/main" id="{D1A3B0AD-CB4A-30FF-F764-03D11CF401E3}"/>
              </a:ext>
            </a:extLst>
          </p:cNvPr>
          <p:cNvCxnSpPr>
            <a:cxnSpLocks/>
            <a:stCxn id="6" idx="3"/>
            <a:endCxn id="11" idx="1"/>
          </p:cNvCxnSpPr>
          <p:nvPr/>
        </p:nvCxnSpPr>
        <p:spPr>
          <a:xfrm>
            <a:off x="2463466" y="1907236"/>
            <a:ext cx="764596" cy="361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Flowchart: Alternate Process 10">
            <a:extLst>
              <a:ext uri="{FF2B5EF4-FFF2-40B4-BE49-F238E27FC236}">
                <a16:creationId xmlns:a16="http://schemas.microsoft.com/office/drawing/2014/main" id="{E5FB4031-0F73-F17D-3B9D-EA971F6114AD}"/>
              </a:ext>
            </a:extLst>
          </p:cNvPr>
          <p:cNvSpPr/>
          <p:nvPr/>
        </p:nvSpPr>
        <p:spPr>
          <a:xfrm>
            <a:off x="3228062" y="2136307"/>
            <a:ext cx="411197" cy="265404"/>
          </a:xfrm>
          <a:prstGeom prst="flowChartAlternate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1243</a:t>
            </a:r>
            <a:endParaRPr lang="en-IE" sz="600" b="1" dirty="0">
              <a:latin typeface="Courier New" panose="02070309020205020404" pitchFamily="49" charset="0"/>
              <a:cs typeface="Courier New" panose="02070309020205020404" pitchFamily="49" charset="0"/>
            </a:endParaRPr>
          </a:p>
        </p:txBody>
      </p:sp>
      <p:sp>
        <p:nvSpPr>
          <p:cNvPr id="14" name="Flowchart: Alternate Process 13">
            <a:extLst>
              <a:ext uri="{FF2B5EF4-FFF2-40B4-BE49-F238E27FC236}">
                <a16:creationId xmlns:a16="http://schemas.microsoft.com/office/drawing/2014/main" id="{63E9AB46-2E81-9C8A-42E9-89D5B05534DA}"/>
              </a:ext>
            </a:extLst>
          </p:cNvPr>
          <p:cNvSpPr/>
          <p:nvPr/>
        </p:nvSpPr>
        <p:spPr>
          <a:xfrm>
            <a:off x="4318924" y="2598350"/>
            <a:ext cx="411197" cy="265404"/>
          </a:xfrm>
          <a:prstGeom prst="flowChartAlternate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2987</a:t>
            </a:r>
            <a:endParaRPr lang="en-IE" sz="600" b="1" dirty="0">
              <a:latin typeface="Courier New" panose="02070309020205020404" pitchFamily="49" charset="0"/>
              <a:cs typeface="Courier New" panose="02070309020205020404" pitchFamily="49" charset="0"/>
            </a:endParaRPr>
          </a:p>
        </p:txBody>
      </p:sp>
      <p:cxnSp>
        <p:nvCxnSpPr>
          <p:cNvPr id="15" name="Straight Arrow Connector 14">
            <a:extLst>
              <a:ext uri="{FF2B5EF4-FFF2-40B4-BE49-F238E27FC236}">
                <a16:creationId xmlns:a16="http://schemas.microsoft.com/office/drawing/2014/main" id="{BF246F31-9EB6-0FF9-E973-FF67171DD84F}"/>
              </a:ext>
            </a:extLst>
          </p:cNvPr>
          <p:cNvCxnSpPr>
            <a:cxnSpLocks/>
            <a:stCxn id="11" idx="3"/>
            <a:endCxn id="14" idx="1"/>
          </p:cNvCxnSpPr>
          <p:nvPr/>
        </p:nvCxnSpPr>
        <p:spPr>
          <a:xfrm>
            <a:off x="3639259" y="2269009"/>
            <a:ext cx="679665" cy="462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Alternate Process 18">
            <a:extLst>
              <a:ext uri="{FF2B5EF4-FFF2-40B4-BE49-F238E27FC236}">
                <a16:creationId xmlns:a16="http://schemas.microsoft.com/office/drawing/2014/main" id="{42E7CACF-419F-820E-977C-8B9D0A776112}"/>
              </a:ext>
            </a:extLst>
          </p:cNvPr>
          <p:cNvSpPr/>
          <p:nvPr/>
        </p:nvSpPr>
        <p:spPr>
          <a:xfrm>
            <a:off x="2052269" y="2909567"/>
            <a:ext cx="411197" cy="265404"/>
          </a:xfrm>
          <a:prstGeom prst="flowChartAlternate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9875</a:t>
            </a:r>
            <a:endParaRPr lang="en-IE" sz="600" b="1" dirty="0">
              <a:latin typeface="Courier New" panose="02070309020205020404" pitchFamily="49" charset="0"/>
              <a:cs typeface="Courier New" panose="02070309020205020404" pitchFamily="49" charset="0"/>
            </a:endParaRPr>
          </a:p>
        </p:txBody>
      </p:sp>
      <p:cxnSp>
        <p:nvCxnSpPr>
          <p:cNvPr id="20" name="Straight Arrow Connector 19">
            <a:extLst>
              <a:ext uri="{FF2B5EF4-FFF2-40B4-BE49-F238E27FC236}">
                <a16:creationId xmlns:a16="http://schemas.microsoft.com/office/drawing/2014/main" id="{C9431C9A-2B13-892F-BD71-52F7F042B1B5}"/>
              </a:ext>
            </a:extLst>
          </p:cNvPr>
          <p:cNvCxnSpPr>
            <a:cxnSpLocks/>
            <a:stCxn id="19" idx="3"/>
            <a:endCxn id="21" idx="1"/>
          </p:cNvCxnSpPr>
          <p:nvPr/>
        </p:nvCxnSpPr>
        <p:spPr>
          <a:xfrm>
            <a:off x="2463466" y="3042269"/>
            <a:ext cx="764596" cy="361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Flowchart: Alternate Process 20">
            <a:extLst>
              <a:ext uri="{FF2B5EF4-FFF2-40B4-BE49-F238E27FC236}">
                <a16:creationId xmlns:a16="http://schemas.microsoft.com/office/drawing/2014/main" id="{F0DF0F2A-6F0C-22EA-0EEC-4335E3E1417C}"/>
              </a:ext>
            </a:extLst>
          </p:cNvPr>
          <p:cNvSpPr/>
          <p:nvPr/>
        </p:nvSpPr>
        <p:spPr>
          <a:xfrm>
            <a:off x="3228062" y="3271340"/>
            <a:ext cx="411197" cy="265404"/>
          </a:xfrm>
          <a:prstGeom prst="flowChartAlternate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345</a:t>
            </a:r>
            <a:endParaRPr lang="en-IE" sz="600" b="1" dirty="0">
              <a:latin typeface="Courier New" panose="02070309020205020404" pitchFamily="49" charset="0"/>
              <a:cs typeface="Courier New" panose="02070309020205020404" pitchFamily="49" charset="0"/>
            </a:endParaRPr>
          </a:p>
        </p:txBody>
      </p:sp>
      <p:sp>
        <p:nvSpPr>
          <p:cNvPr id="22" name="Flowchart: Alternate Process 21">
            <a:extLst>
              <a:ext uri="{FF2B5EF4-FFF2-40B4-BE49-F238E27FC236}">
                <a16:creationId xmlns:a16="http://schemas.microsoft.com/office/drawing/2014/main" id="{6FD3C500-3F91-FF59-77DE-A3D1E601750A}"/>
              </a:ext>
            </a:extLst>
          </p:cNvPr>
          <p:cNvSpPr/>
          <p:nvPr/>
        </p:nvSpPr>
        <p:spPr>
          <a:xfrm>
            <a:off x="4318925" y="3580151"/>
            <a:ext cx="411197" cy="265404"/>
          </a:xfrm>
          <a:prstGeom prst="flowChartAlternate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657</a:t>
            </a:r>
            <a:endParaRPr lang="en-IE" sz="600" b="1" dirty="0">
              <a:latin typeface="Courier New" panose="02070309020205020404" pitchFamily="49" charset="0"/>
              <a:cs typeface="Courier New" panose="02070309020205020404" pitchFamily="49" charset="0"/>
            </a:endParaRPr>
          </a:p>
        </p:txBody>
      </p:sp>
      <p:cxnSp>
        <p:nvCxnSpPr>
          <p:cNvPr id="23" name="Straight Arrow Connector 22">
            <a:extLst>
              <a:ext uri="{FF2B5EF4-FFF2-40B4-BE49-F238E27FC236}">
                <a16:creationId xmlns:a16="http://schemas.microsoft.com/office/drawing/2014/main" id="{E384AD22-5751-23F5-E6E6-4B27A97F44A8}"/>
              </a:ext>
            </a:extLst>
          </p:cNvPr>
          <p:cNvCxnSpPr>
            <a:cxnSpLocks/>
            <a:stCxn id="21" idx="3"/>
            <a:endCxn id="22" idx="1"/>
          </p:cNvCxnSpPr>
          <p:nvPr/>
        </p:nvCxnSpPr>
        <p:spPr>
          <a:xfrm>
            <a:off x="3639259" y="3404042"/>
            <a:ext cx="679666" cy="308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Flowchart: Alternate Process 23">
            <a:extLst>
              <a:ext uri="{FF2B5EF4-FFF2-40B4-BE49-F238E27FC236}">
                <a16:creationId xmlns:a16="http://schemas.microsoft.com/office/drawing/2014/main" id="{1536E3BF-B661-370D-C7FC-2CC2A9EA2E4B}"/>
              </a:ext>
            </a:extLst>
          </p:cNvPr>
          <p:cNvSpPr/>
          <p:nvPr/>
        </p:nvSpPr>
        <p:spPr>
          <a:xfrm>
            <a:off x="4318924" y="4211865"/>
            <a:ext cx="411197" cy="265404"/>
          </a:xfrm>
          <a:prstGeom prst="flowChartAlternate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3625</a:t>
            </a:r>
            <a:endParaRPr lang="en-IE" sz="600" b="1" dirty="0">
              <a:latin typeface="Courier New" panose="02070309020205020404" pitchFamily="49" charset="0"/>
              <a:cs typeface="Courier New" panose="02070309020205020404" pitchFamily="49" charset="0"/>
            </a:endParaRPr>
          </a:p>
        </p:txBody>
      </p:sp>
      <p:cxnSp>
        <p:nvCxnSpPr>
          <p:cNvPr id="25" name="Straight Arrow Connector 24">
            <a:extLst>
              <a:ext uri="{FF2B5EF4-FFF2-40B4-BE49-F238E27FC236}">
                <a16:creationId xmlns:a16="http://schemas.microsoft.com/office/drawing/2014/main" id="{AC7621DA-9AD6-4980-2AD9-AD3C08D3A087}"/>
              </a:ext>
            </a:extLst>
          </p:cNvPr>
          <p:cNvCxnSpPr>
            <a:cxnSpLocks/>
            <a:stCxn id="21" idx="3"/>
            <a:endCxn id="24" idx="1"/>
          </p:cNvCxnSpPr>
          <p:nvPr/>
        </p:nvCxnSpPr>
        <p:spPr>
          <a:xfrm>
            <a:off x="3639259" y="3404042"/>
            <a:ext cx="679665" cy="940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Flowchart: Alternate Process 26">
            <a:extLst>
              <a:ext uri="{FF2B5EF4-FFF2-40B4-BE49-F238E27FC236}">
                <a16:creationId xmlns:a16="http://schemas.microsoft.com/office/drawing/2014/main" id="{C2178988-FDEB-76BB-5115-445B31026B06}"/>
              </a:ext>
            </a:extLst>
          </p:cNvPr>
          <p:cNvSpPr/>
          <p:nvPr/>
        </p:nvSpPr>
        <p:spPr>
          <a:xfrm>
            <a:off x="2052269" y="4118036"/>
            <a:ext cx="411197" cy="265404"/>
          </a:xfrm>
          <a:prstGeom prst="flowChartAlternate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654</a:t>
            </a:r>
            <a:endParaRPr lang="en-IE" sz="600" b="1" dirty="0">
              <a:latin typeface="Courier New" panose="02070309020205020404" pitchFamily="49" charset="0"/>
              <a:cs typeface="Courier New" panose="02070309020205020404" pitchFamily="49" charset="0"/>
            </a:endParaRPr>
          </a:p>
        </p:txBody>
      </p:sp>
      <p:cxnSp>
        <p:nvCxnSpPr>
          <p:cNvPr id="28" name="Straight Arrow Connector 27">
            <a:extLst>
              <a:ext uri="{FF2B5EF4-FFF2-40B4-BE49-F238E27FC236}">
                <a16:creationId xmlns:a16="http://schemas.microsoft.com/office/drawing/2014/main" id="{D0D05ED8-9465-425B-D93A-5FF71CF39D1A}"/>
              </a:ext>
            </a:extLst>
          </p:cNvPr>
          <p:cNvCxnSpPr>
            <a:cxnSpLocks/>
            <a:stCxn id="27" idx="3"/>
            <a:endCxn id="29" idx="1"/>
          </p:cNvCxnSpPr>
          <p:nvPr/>
        </p:nvCxnSpPr>
        <p:spPr>
          <a:xfrm>
            <a:off x="2463466" y="4250738"/>
            <a:ext cx="759163" cy="342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Flowchart: Alternate Process 28">
            <a:extLst>
              <a:ext uri="{FF2B5EF4-FFF2-40B4-BE49-F238E27FC236}">
                <a16:creationId xmlns:a16="http://schemas.microsoft.com/office/drawing/2014/main" id="{3D31A14B-3C60-EB9D-8D1D-9C7AEDF05576}"/>
              </a:ext>
            </a:extLst>
          </p:cNvPr>
          <p:cNvSpPr/>
          <p:nvPr/>
        </p:nvSpPr>
        <p:spPr>
          <a:xfrm>
            <a:off x="3222629" y="4461030"/>
            <a:ext cx="411197" cy="265404"/>
          </a:xfrm>
          <a:prstGeom prst="flowChartAlternate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7458</a:t>
            </a:r>
            <a:endParaRPr lang="en-IE" sz="600" b="1" dirty="0">
              <a:latin typeface="Courier New" panose="02070309020205020404" pitchFamily="49" charset="0"/>
              <a:cs typeface="Courier New" panose="02070309020205020404" pitchFamily="49" charset="0"/>
            </a:endParaRPr>
          </a:p>
        </p:txBody>
      </p:sp>
      <p:sp>
        <p:nvSpPr>
          <p:cNvPr id="30" name="Flowchart: Alternate Process 29">
            <a:extLst>
              <a:ext uri="{FF2B5EF4-FFF2-40B4-BE49-F238E27FC236}">
                <a16:creationId xmlns:a16="http://schemas.microsoft.com/office/drawing/2014/main" id="{201526E8-D00A-1906-99F7-9475AA35130B}"/>
              </a:ext>
            </a:extLst>
          </p:cNvPr>
          <p:cNvSpPr/>
          <p:nvPr/>
        </p:nvSpPr>
        <p:spPr>
          <a:xfrm>
            <a:off x="4318925" y="4788620"/>
            <a:ext cx="411197" cy="265404"/>
          </a:xfrm>
          <a:prstGeom prst="flowChartAlternate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4586</a:t>
            </a:r>
            <a:endParaRPr lang="en-IE" sz="600" b="1" dirty="0">
              <a:latin typeface="Courier New" panose="02070309020205020404" pitchFamily="49" charset="0"/>
              <a:cs typeface="Courier New" panose="02070309020205020404" pitchFamily="49" charset="0"/>
            </a:endParaRPr>
          </a:p>
        </p:txBody>
      </p:sp>
      <p:cxnSp>
        <p:nvCxnSpPr>
          <p:cNvPr id="31" name="Straight Arrow Connector 30">
            <a:extLst>
              <a:ext uri="{FF2B5EF4-FFF2-40B4-BE49-F238E27FC236}">
                <a16:creationId xmlns:a16="http://schemas.microsoft.com/office/drawing/2014/main" id="{A6D751D2-BF14-6953-0FA6-650DE6DDA6B2}"/>
              </a:ext>
            </a:extLst>
          </p:cNvPr>
          <p:cNvCxnSpPr>
            <a:cxnSpLocks/>
            <a:stCxn id="29" idx="3"/>
            <a:endCxn id="30" idx="1"/>
          </p:cNvCxnSpPr>
          <p:nvPr/>
        </p:nvCxnSpPr>
        <p:spPr>
          <a:xfrm>
            <a:off x="3633826" y="4593732"/>
            <a:ext cx="685099" cy="327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Flowchart: Alternate Process 31">
            <a:extLst>
              <a:ext uri="{FF2B5EF4-FFF2-40B4-BE49-F238E27FC236}">
                <a16:creationId xmlns:a16="http://schemas.microsoft.com/office/drawing/2014/main" id="{9FABE533-99E3-2077-4021-5E438A53FAE7}"/>
              </a:ext>
            </a:extLst>
          </p:cNvPr>
          <p:cNvSpPr/>
          <p:nvPr/>
        </p:nvSpPr>
        <p:spPr>
          <a:xfrm>
            <a:off x="4318925" y="5218102"/>
            <a:ext cx="411197" cy="265404"/>
          </a:xfrm>
          <a:prstGeom prst="flowChartAlternate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6958</a:t>
            </a:r>
            <a:endParaRPr lang="en-IE" sz="600" b="1" dirty="0">
              <a:latin typeface="Courier New" panose="02070309020205020404" pitchFamily="49" charset="0"/>
              <a:cs typeface="Courier New" panose="02070309020205020404" pitchFamily="49" charset="0"/>
            </a:endParaRPr>
          </a:p>
        </p:txBody>
      </p:sp>
      <p:cxnSp>
        <p:nvCxnSpPr>
          <p:cNvPr id="33" name="Straight Arrow Connector 32">
            <a:extLst>
              <a:ext uri="{FF2B5EF4-FFF2-40B4-BE49-F238E27FC236}">
                <a16:creationId xmlns:a16="http://schemas.microsoft.com/office/drawing/2014/main" id="{655F84E9-4BD7-4C15-D3F7-BCBD27FCAFED}"/>
              </a:ext>
            </a:extLst>
          </p:cNvPr>
          <p:cNvCxnSpPr>
            <a:cxnSpLocks/>
            <a:stCxn id="29" idx="3"/>
            <a:endCxn id="32" idx="1"/>
          </p:cNvCxnSpPr>
          <p:nvPr/>
        </p:nvCxnSpPr>
        <p:spPr>
          <a:xfrm>
            <a:off x="3633826" y="4593732"/>
            <a:ext cx="685099" cy="757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Flowchart: Alternate Process 33">
            <a:extLst>
              <a:ext uri="{FF2B5EF4-FFF2-40B4-BE49-F238E27FC236}">
                <a16:creationId xmlns:a16="http://schemas.microsoft.com/office/drawing/2014/main" id="{CE976639-5E9C-CDE9-252C-60747B9D14F6}"/>
              </a:ext>
            </a:extLst>
          </p:cNvPr>
          <p:cNvSpPr/>
          <p:nvPr/>
        </p:nvSpPr>
        <p:spPr>
          <a:xfrm>
            <a:off x="3228062" y="5350271"/>
            <a:ext cx="411197" cy="265404"/>
          </a:xfrm>
          <a:prstGeom prst="flowChartAlternate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989</a:t>
            </a:r>
            <a:endParaRPr lang="en-IE" sz="600" b="1" dirty="0">
              <a:latin typeface="Courier New" panose="02070309020205020404" pitchFamily="49" charset="0"/>
              <a:cs typeface="Courier New" panose="02070309020205020404" pitchFamily="49" charset="0"/>
            </a:endParaRPr>
          </a:p>
        </p:txBody>
      </p:sp>
      <p:sp>
        <p:nvSpPr>
          <p:cNvPr id="35" name="Flowchart: Alternate Process 34">
            <a:extLst>
              <a:ext uri="{FF2B5EF4-FFF2-40B4-BE49-F238E27FC236}">
                <a16:creationId xmlns:a16="http://schemas.microsoft.com/office/drawing/2014/main" id="{7650EB69-ACBE-C384-B3ED-2506C7F3BEA7}"/>
              </a:ext>
            </a:extLst>
          </p:cNvPr>
          <p:cNvSpPr/>
          <p:nvPr/>
        </p:nvSpPr>
        <p:spPr>
          <a:xfrm>
            <a:off x="4318925" y="5659082"/>
            <a:ext cx="411197" cy="265404"/>
          </a:xfrm>
          <a:prstGeom prst="flowChartAlternate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2365</a:t>
            </a:r>
            <a:endParaRPr lang="en-IE" sz="600" b="1" dirty="0">
              <a:latin typeface="Courier New" panose="02070309020205020404" pitchFamily="49" charset="0"/>
              <a:cs typeface="Courier New" panose="02070309020205020404" pitchFamily="49" charset="0"/>
            </a:endParaRPr>
          </a:p>
        </p:txBody>
      </p:sp>
      <p:cxnSp>
        <p:nvCxnSpPr>
          <p:cNvPr id="36" name="Straight Arrow Connector 35">
            <a:extLst>
              <a:ext uri="{FF2B5EF4-FFF2-40B4-BE49-F238E27FC236}">
                <a16:creationId xmlns:a16="http://schemas.microsoft.com/office/drawing/2014/main" id="{55AA723D-7B9D-5D2D-547C-325BE5F609E3}"/>
              </a:ext>
            </a:extLst>
          </p:cNvPr>
          <p:cNvCxnSpPr>
            <a:cxnSpLocks/>
            <a:stCxn id="34" idx="3"/>
            <a:endCxn id="35" idx="1"/>
          </p:cNvCxnSpPr>
          <p:nvPr/>
        </p:nvCxnSpPr>
        <p:spPr>
          <a:xfrm>
            <a:off x="3639259" y="5482973"/>
            <a:ext cx="679666" cy="308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Flowchart: Alternate Process 36">
            <a:extLst>
              <a:ext uri="{FF2B5EF4-FFF2-40B4-BE49-F238E27FC236}">
                <a16:creationId xmlns:a16="http://schemas.microsoft.com/office/drawing/2014/main" id="{F1D321E0-F479-664D-F96C-018C72E07050}"/>
              </a:ext>
            </a:extLst>
          </p:cNvPr>
          <p:cNvSpPr/>
          <p:nvPr/>
        </p:nvSpPr>
        <p:spPr>
          <a:xfrm>
            <a:off x="4318925" y="6088564"/>
            <a:ext cx="411197" cy="265404"/>
          </a:xfrm>
          <a:prstGeom prst="flowChartAlternate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2858</a:t>
            </a:r>
            <a:endParaRPr lang="en-IE" sz="600" b="1" dirty="0">
              <a:latin typeface="Courier New" panose="02070309020205020404" pitchFamily="49" charset="0"/>
              <a:cs typeface="Courier New" panose="02070309020205020404" pitchFamily="49" charset="0"/>
            </a:endParaRPr>
          </a:p>
        </p:txBody>
      </p:sp>
      <p:cxnSp>
        <p:nvCxnSpPr>
          <p:cNvPr id="38" name="Straight Arrow Connector 37">
            <a:extLst>
              <a:ext uri="{FF2B5EF4-FFF2-40B4-BE49-F238E27FC236}">
                <a16:creationId xmlns:a16="http://schemas.microsoft.com/office/drawing/2014/main" id="{BBF4D7B2-9431-CE75-6927-779E5AE7BCF1}"/>
              </a:ext>
            </a:extLst>
          </p:cNvPr>
          <p:cNvCxnSpPr>
            <a:cxnSpLocks/>
            <a:stCxn id="34" idx="3"/>
            <a:endCxn id="37" idx="1"/>
          </p:cNvCxnSpPr>
          <p:nvPr/>
        </p:nvCxnSpPr>
        <p:spPr>
          <a:xfrm>
            <a:off x="3639259" y="5482973"/>
            <a:ext cx="679666" cy="738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76FD11D-C96C-5442-9C37-F547972D4A45}"/>
              </a:ext>
            </a:extLst>
          </p:cNvPr>
          <p:cNvCxnSpPr>
            <a:cxnSpLocks/>
            <a:stCxn id="27" idx="3"/>
            <a:endCxn id="34" idx="1"/>
          </p:cNvCxnSpPr>
          <p:nvPr/>
        </p:nvCxnSpPr>
        <p:spPr>
          <a:xfrm>
            <a:off x="2463466" y="4250738"/>
            <a:ext cx="764596" cy="1232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Alternate Process 44">
            <a:extLst>
              <a:ext uri="{FF2B5EF4-FFF2-40B4-BE49-F238E27FC236}">
                <a16:creationId xmlns:a16="http://schemas.microsoft.com/office/drawing/2014/main" id="{2CB8BB82-49E9-645C-ABE6-54B30393C771}"/>
              </a:ext>
            </a:extLst>
          </p:cNvPr>
          <p:cNvSpPr/>
          <p:nvPr/>
        </p:nvSpPr>
        <p:spPr>
          <a:xfrm>
            <a:off x="5495928" y="3809659"/>
            <a:ext cx="411197" cy="265404"/>
          </a:xfrm>
          <a:prstGeom prst="flowChartAlternateProcess">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5976</a:t>
            </a:r>
            <a:endParaRPr lang="en-IE" sz="600" b="1" dirty="0">
              <a:latin typeface="Courier New" panose="02070309020205020404" pitchFamily="49" charset="0"/>
              <a:cs typeface="Courier New" panose="02070309020205020404" pitchFamily="49" charset="0"/>
            </a:endParaRPr>
          </a:p>
        </p:txBody>
      </p:sp>
      <p:cxnSp>
        <p:nvCxnSpPr>
          <p:cNvPr id="46" name="Straight Arrow Connector 45">
            <a:extLst>
              <a:ext uri="{FF2B5EF4-FFF2-40B4-BE49-F238E27FC236}">
                <a16:creationId xmlns:a16="http://schemas.microsoft.com/office/drawing/2014/main" id="{C35382AB-6936-3B72-FB35-F2DE22B90F23}"/>
              </a:ext>
            </a:extLst>
          </p:cNvPr>
          <p:cNvCxnSpPr>
            <a:cxnSpLocks/>
            <a:stCxn id="22" idx="3"/>
            <a:endCxn id="45" idx="1"/>
          </p:cNvCxnSpPr>
          <p:nvPr/>
        </p:nvCxnSpPr>
        <p:spPr>
          <a:xfrm>
            <a:off x="4730122" y="3712853"/>
            <a:ext cx="765806" cy="229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Flowchart: Alternate Process 47">
            <a:extLst>
              <a:ext uri="{FF2B5EF4-FFF2-40B4-BE49-F238E27FC236}">
                <a16:creationId xmlns:a16="http://schemas.microsoft.com/office/drawing/2014/main" id="{51377654-24B3-F724-1EFC-049D4A1B7A11}"/>
              </a:ext>
            </a:extLst>
          </p:cNvPr>
          <p:cNvSpPr/>
          <p:nvPr/>
        </p:nvSpPr>
        <p:spPr>
          <a:xfrm>
            <a:off x="6585581" y="4009633"/>
            <a:ext cx="411197" cy="265404"/>
          </a:xfrm>
          <a:prstGeom prst="flowChartAlternateProcess">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1275</a:t>
            </a:r>
            <a:endParaRPr lang="en-IE" sz="600" b="1" dirty="0">
              <a:latin typeface="Courier New" panose="02070309020205020404" pitchFamily="49" charset="0"/>
              <a:cs typeface="Courier New" panose="02070309020205020404" pitchFamily="49" charset="0"/>
            </a:endParaRPr>
          </a:p>
        </p:txBody>
      </p:sp>
      <p:cxnSp>
        <p:nvCxnSpPr>
          <p:cNvPr id="49" name="Straight Arrow Connector 48">
            <a:extLst>
              <a:ext uri="{FF2B5EF4-FFF2-40B4-BE49-F238E27FC236}">
                <a16:creationId xmlns:a16="http://schemas.microsoft.com/office/drawing/2014/main" id="{A211BEED-03EE-6A27-8DA3-0C30656421E3}"/>
              </a:ext>
            </a:extLst>
          </p:cNvPr>
          <p:cNvCxnSpPr>
            <a:cxnSpLocks/>
            <a:stCxn id="45" idx="3"/>
            <a:endCxn id="48" idx="1"/>
          </p:cNvCxnSpPr>
          <p:nvPr/>
        </p:nvCxnSpPr>
        <p:spPr>
          <a:xfrm>
            <a:off x="5907125" y="3942361"/>
            <a:ext cx="678456" cy="199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Flowchart: Alternate Process 57">
            <a:extLst>
              <a:ext uri="{FF2B5EF4-FFF2-40B4-BE49-F238E27FC236}">
                <a16:creationId xmlns:a16="http://schemas.microsoft.com/office/drawing/2014/main" id="{77CC7298-7D94-A257-778E-AC0D7DF7E0D6}"/>
              </a:ext>
            </a:extLst>
          </p:cNvPr>
          <p:cNvSpPr/>
          <p:nvPr/>
        </p:nvSpPr>
        <p:spPr>
          <a:xfrm>
            <a:off x="7900749" y="4211865"/>
            <a:ext cx="411197" cy="265404"/>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9858</a:t>
            </a:r>
            <a:endParaRPr lang="en-IE" sz="600" b="1" dirty="0">
              <a:latin typeface="Courier New" panose="02070309020205020404" pitchFamily="49" charset="0"/>
              <a:cs typeface="Courier New" panose="02070309020205020404" pitchFamily="49" charset="0"/>
            </a:endParaRPr>
          </a:p>
        </p:txBody>
      </p:sp>
      <p:cxnSp>
        <p:nvCxnSpPr>
          <p:cNvPr id="59" name="Straight Arrow Connector 58">
            <a:extLst>
              <a:ext uri="{FF2B5EF4-FFF2-40B4-BE49-F238E27FC236}">
                <a16:creationId xmlns:a16="http://schemas.microsoft.com/office/drawing/2014/main" id="{44750453-A7C2-3AA3-1F54-696EC29C4540}"/>
              </a:ext>
            </a:extLst>
          </p:cNvPr>
          <p:cNvCxnSpPr>
            <a:cxnSpLocks/>
            <a:stCxn id="48" idx="3"/>
            <a:endCxn id="58" idx="1"/>
          </p:cNvCxnSpPr>
          <p:nvPr/>
        </p:nvCxnSpPr>
        <p:spPr>
          <a:xfrm>
            <a:off x="6996778" y="4142335"/>
            <a:ext cx="903971" cy="202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Flowchart: Alternate Process 69">
            <a:extLst>
              <a:ext uri="{FF2B5EF4-FFF2-40B4-BE49-F238E27FC236}">
                <a16:creationId xmlns:a16="http://schemas.microsoft.com/office/drawing/2014/main" id="{AE619AC9-CA88-C6E3-44C7-E5CC9758EF35}"/>
              </a:ext>
            </a:extLst>
          </p:cNvPr>
          <p:cNvSpPr/>
          <p:nvPr/>
        </p:nvSpPr>
        <p:spPr>
          <a:xfrm rot="761399">
            <a:off x="1798184" y="3339641"/>
            <a:ext cx="6698314" cy="777018"/>
          </a:xfrm>
          <a:prstGeom prst="flowChartAlternateProcess">
            <a:avLst/>
          </a:prstGeom>
          <a:noFill/>
          <a:ln>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71" name="Rectangle 70">
            <a:extLst>
              <a:ext uri="{FF2B5EF4-FFF2-40B4-BE49-F238E27FC236}">
                <a16:creationId xmlns:a16="http://schemas.microsoft.com/office/drawing/2014/main" id="{098E676D-67E3-243D-896D-19A626254044}"/>
              </a:ext>
            </a:extLst>
          </p:cNvPr>
          <p:cNvSpPr/>
          <p:nvPr/>
        </p:nvSpPr>
        <p:spPr>
          <a:xfrm>
            <a:off x="457200" y="641350"/>
            <a:ext cx="1181100" cy="57825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New Windows 8 Icon | Endless Icons">
            <a:extLst>
              <a:ext uri="{FF2B5EF4-FFF2-40B4-BE49-F238E27FC236}">
                <a16:creationId xmlns:a16="http://schemas.microsoft.com/office/drawing/2014/main" id="{A1155A75-4C65-34C8-1318-C99E0F9CB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836" y="2859218"/>
            <a:ext cx="1317563" cy="1317563"/>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Arrow Connector 71">
            <a:extLst>
              <a:ext uri="{FF2B5EF4-FFF2-40B4-BE49-F238E27FC236}">
                <a16:creationId xmlns:a16="http://schemas.microsoft.com/office/drawing/2014/main" id="{FA13ADEF-5150-9347-ADAC-BC0F2E621C7F}"/>
              </a:ext>
            </a:extLst>
          </p:cNvPr>
          <p:cNvCxnSpPr>
            <a:cxnSpLocks/>
            <a:endCxn id="6" idx="1"/>
          </p:cNvCxnSpPr>
          <p:nvPr/>
        </p:nvCxnSpPr>
        <p:spPr>
          <a:xfrm>
            <a:off x="1638300" y="1899408"/>
            <a:ext cx="413969" cy="7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1BD42E3-3E33-D5E9-CA51-5CC133A9412D}"/>
              </a:ext>
            </a:extLst>
          </p:cNvPr>
          <p:cNvCxnSpPr>
            <a:cxnSpLocks/>
          </p:cNvCxnSpPr>
          <p:nvPr/>
        </p:nvCxnSpPr>
        <p:spPr>
          <a:xfrm>
            <a:off x="1636914" y="3034441"/>
            <a:ext cx="413969" cy="7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4A9F5BE-4EDA-862C-2F46-CF6F0F362AB9}"/>
              </a:ext>
            </a:extLst>
          </p:cNvPr>
          <p:cNvCxnSpPr>
            <a:cxnSpLocks/>
          </p:cNvCxnSpPr>
          <p:nvPr/>
        </p:nvCxnSpPr>
        <p:spPr>
          <a:xfrm>
            <a:off x="1651342" y="4260262"/>
            <a:ext cx="413969" cy="7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Flowchart: Alternate Process 79">
            <a:extLst>
              <a:ext uri="{FF2B5EF4-FFF2-40B4-BE49-F238E27FC236}">
                <a16:creationId xmlns:a16="http://schemas.microsoft.com/office/drawing/2014/main" id="{3E7E2B89-EF16-7054-43E8-9F44E82EBCF3}"/>
              </a:ext>
            </a:extLst>
          </p:cNvPr>
          <p:cNvSpPr/>
          <p:nvPr/>
        </p:nvSpPr>
        <p:spPr>
          <a:xfrm>
            <a:off x="4318923" y="2165939"/>
            <a:ext cx="411197" cy="265404"/>
          </a:xfrm>
          <a:prstGeom prst="flowChartAlternate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latin typeface="Courier New" panose="02070309020205020404" pitchFamily="49" charset="0"/>
                <a:cs typeface="Courier New" panose="02070309020205020404" pitchFamily="49" charset="0"/>
              </a:rPr>
              <a:t>6569</a:t>
            </a:r>
            <a:endParaRPr lang="en-IE" sz="600" b="1" dirty="0">
              <a:latin typeface="Courier New" panose="02070309020205020404" pitchFamily="49" charset="0"/>
              <a:cs typeface="Courier New" panose="02070309020205020404" pitchFamily="49" charset="0"/>
            </a:endParaRPr>
          </a:p>
        </p:txBody>
      </p:sp>
      <p:cxnSp>
        <p:nvCxnSpPr>
          <p:cNvPr id="81" name="Straight Arrow Connector 80">
            <a:extLst>
              <a:ext uri="{FF2B5EF4-FFF2-40B4-BE49-F238E27FC236}">
                <a16:creationId xmlns:a16="http://schemas.microsoft.com/office/drawing/2014/main" id="{1725723E-D305-3874-1775-A7E64B15FD81}"/>
              </a:ext>
            </a:extLst>
          </p:cNvPr>
          <p:cNvCxnSpPr>
            <a:cxnSpLocks/>
            <a:stCxn id="11" idx="3"/>
            <a:endCxn id="80" idx="1"/>
          </p:cNvCxnSpPr>
          <p:nvPr/>
        </p:nvCxnSpPr>
        <p:spPr>
          <a:xfrm>
            <a:off x="3639259" y="2269009"/>
            <a:ext cx="679664" cy="2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FB73B2C-45C1-3584-B514-A6FC19BFA7EA}"/>
              </a:ext>
            </a:extLst>
          </p:cNvPr>
          <p:cNvCxnSpPr>
            <a:cxnSpLocks/>
          </p:cNvCxnSpPr>
          <p:nvPr/>
        </p:nvCxnSpPr>
        <p:spPr>
          <a:xfrm>
            <a:off x="5306753" y="802529"/>
            <a:ext cx="32856" cy="5586412"/>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88" name="Rectangle 87">
            <a:extLst>
              <a:ext uri="{FF2B5EF4-FFF2-40B4-BE49-F238E27FC236}">
                <a16:creationId xmlns:a16="http://schemas.microsoft.com/office/drawing/2014/main" id="{10E42A9A-932E-1C32-A092-63C3A4A101A3}"/>
              </a:ext>
            </a:extLst>
          </p:cNvPr>
          <p:cNvSpPr/>
          <p:nvPr/>
        </p:nvSpPr>
        <p:spPr>
          <a:xfrm>
            <a:off x="1645189" y="648873"/>
            <a:ext cx="10089607" cy="57825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9" name="TextBox 88">
            <a:extLst>
              <a:ext uri="{FF2B5EF4-FFF2-40B4-BE49-F238E27FC236}">
                <a16:creationId xmlns:a16="http://schemas.microsoft.com/office/drawing/2014/main" id="{C4D2CF49-6480-284D-FA68-8D50ACECDCAE}"/>
              </a:ext>
            </a:extLst>
          </p:cNvPr>
          <p:cNvSpPr txBox="1"/>
          <p:nvPr/>
        </p:nvSpPr>
        <p:spPr>
          <a:xfrm>
            <a:off x="1905213" y="615590"/>
            <a:ext cx="3046027" cy="523220"/>
          </a:xfrm>
          <a:prstGeom prst="rect">
            <a:avLst/>
          </a:prstGeom>
          <a:noFill/>
        </p:spPr>
        <p:txBody>
          <a:bodyPr wrap="none" rtlCol="0">
            <a:spAutoFit/>
          </a:bodyPr>
          <a:lstStyle/>
          <a:p>
            <a:r>
              <a:rPr lang="en-US" sz="2800" b="1" dirty="0">
                <a:solidFill>
                  <a:srgbClr val="FFC000"/>
                </a:solidFill>
                <a:latin typeface="Ink Free" panose="03080402000500000000" pitchFamily="66" charset="0"/>
              </a:rPr>
              <a:t>Passive Monitoring</a:t>
            </a:r>
            <a:endParaRPr lang="en-IE" sz="2800" b="1" dirty="0">
              <a:solidFill>
                <a:srgbClr val="FFC000"/>
              </a:solidFill>
              <a:latin typeface="Ink Free" panose="03080402000500000000" pitchFamily="66" charset="0"/>
            </a:endParaRPr>
          </a:p>
        </p:txBody>
      </p:sp>
      <p:sp>
        <p:nvSpPr>
          <p:cNvPr id="90" name="TextBox 89">
            <a:extLst>
              <a:ext uri="{FF2B5EF4-FFF2-40B4-BE49-F238E27FC236}">
                <a16:creationId xmlns:a16="http://schemas.microsoft.com/office/drawing/2014/main" id="{BCB7B6D9-9829-05CF-D04B-14E3AC51047F}"/>
              </a:ext>
            </a:extLst>
          </p:cNvPr>
          <p:cNvSpPr txBox="1"/>
          <p:nvPr/>
        </p:nvSpPr>
        <p:spPr>
          <a:xfrm>
            <a:off x="7062787" y="630517"/>
            <a:ext cx="2869696" cy="523220"/>
          </a:xfrm>
          <a:prstGeom prst="rect">
            <a:avLst/>
          </a:prstGeom>
          <a:noFill/>
        </p:spPr>
        <p:txBody>
          <a:bodyPr wrap="none" rtlCol="0">
            <a:spAutoFit/>
          </a:bodyPr>
          <a:lstStyle/>
          <a:p>
            <a:r>
              <a:rPr lang="en-US" sz="2800" b="1" dirty="0">
                <a:solidFill>
                  <a:srgbClr val="C00000"/>
                </a:solidFill>
                <a:latin typeface="Ink Free" panose="03080402000500000000" pitchFamily="66" charset="0"/>
              </a:rPr>
              <a:t>Active Monitoring</a:t>
            </a:r>
            <a:endParaRPr lang="en-IE" sz="2800" b="1" dirty="0">
              <a:solidFill>
                <a:srgbClr val="C00000"/>
              </a:solidFill>
              <a:latin typeface="Ink Free" panose="03080402000500000000" pitchFamily="66" charset="0"/>
            </a:endParaRPr>
          </a:p>
        </p:txBody>
      </p:sp>
      <p:sp>
        <p:nvSpPr>
          <p:cNvPr id="1027" name="TextBox 1026">
            <a:extLst>
              <a:ext uri="{FF2B5EF4-FFF2-40B4-BE49-F238E27FC236}">
                <a16:creationId xmlns:a16="http://schemas.microsoft.com/office/drawing/2014/main" id="{ABAF46E7-26BD-47CA-9331-8D49DA1C612D}"/>
              </a:ext>
            </a:extLst>
          </p:cNvPr>
          <p:cNvSpPr txBox="1"/>
          <p:nvPr/>
        </p:nvSpPr>
        <p:spPr>
          <a:xfrm>
            <a:off x="1794648" y="1208316"/>
            <a:ext cx="3222357" cy="523220"/>
          </a:xfrm>
          <a:prstGeom prst="rect">
            <a:avLst/>
          </a:prstGeom>
          <a:noFill/>
        </p:spPr>
        <p:txBody>
          <a:bodyPr wrap="none" rtlCol="0">
            <a:spAutoFit/>
          </a:bodyPr>
          <a:lstStyle/>
          <a:p>
            <a:r>
              <a:rPr lang="en-US" sz="2800" b="1" dirty="0">
                <a:solidFill>
                  <a:srgbClr val="FFC000"/>
                </a:solidFill>
                <a:latin typeface="Ink Free" panose="03080402000500000000" pitchFamily="66" charset="0"/>
              </a:rPr>
              <a:t>Fileless Remediation</a:t>
            </a:r>
            <a:endParaRPr lang="en-IE" sz="2800" b="1" dirty="0">
              <a:solidFill>
                <a:srgbClr val="FFC000"/>
              </a:solidFill>
              <a:latin typeface="Ink Free" panose="03080402000500000000" pitchFamily="66" charset="0"/>
            </a:endParaRPr>
          </a:p>
        </p:txBody>
      </p:sp>
      <p:sp>
        <p:nvSpPr>
          <p:cNvPr id="1028" name="TextBox 1027">
            <a:extLst>
              <a:ext uri="{FF2B5EF4-FFF2-40B4-BE49-F238E27FC236}">
                <a16:creationId xmlns:a16="http://schemas.microsoft.com/office/drawing/2014/main" id="{3EB5EDEC-3D04-4842-52C7-5702C1F1CB3A}"/>
              </a:ext>
            </a:extLst>
          </p:cNvPr>
          <p:cNvSpPr txBox="1"/>
          <p:nvPr/>
        </p:nvSpPr>
        <p:spPr>
          <a:xfrm>
            <a:off x="6680696" y="1286439"/>
            <a:ext cx="3538148" cy="523220"/>
          </a:xfrm>
          <a:prstGeom prst="rect">
            <a:avLst/>
          </a:prstGeom>
          <a:noFill/>
        </p:spPr>
        <p:txBody>
          <a:bodyPr wrap="none" rtlCol="0">
            <a:spAutoFit/>
          </a:bodyPr>
          <a:lstStyle/>
          <a:p>
            <a:r>
              <a:rPr lang="en-US" sz="2800" b="1" dirty="0">
                <a:solidFill>
                  <a:srgbClr val="C00000"/>
                </a:solidFill>
                <a:latin typeface="Ink Free" panose="03080402000500000000" pitchFamily="66" charset="0"/>
              </a:rPr>
              <a:t>Enhanced Remediation</a:t>
            </a:r>
            <a:endParaRPr lang="en-IE" sz="2800" b="1" dirty="0">
              <a:solidFill>
                <a:srgbClr val="C00000"/>
              </a:solidFill>
              <a:latin typeface="Ink Free" panose="03080402000500000000" pitchFamily="66" charset="0"/>
            </a:endParaRPr>
          </a:p>
        </p:txBody>
      </p:sp>
      <p:cxnSp>
        <p:nvCxnSpPr>
          <p:cNvPr id="1030" name="Straight Arrow Connector 1029">
            <a:extLst>
              <a:ext uri="{FF2B5EF4-FFF2-40B4-BE49-F238E27FC236}">
                <a16:creationId xmlns:a16="http://schemas.microsoft.com/office/drawing/2014/main" id="{1D55C0AF-E4C7-C653-1274-0DFE02562420}"/>
              </a:ext>
            </a:extLst>
          </p:cNvPr>
          <p:cNvCxnSpPr/>
          <p:nvPr/>
        </p:nvCxnSpPr>
        <p:spPr>
          <a:xfrm flipH="1">
            <a:off x="6653833" y="1185414"/>
            <a:ext cx="3573011" cy="3499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32" name="Straight Arrow Connector 1031">
            <a:extLst>
              <a:ext uri="{FF2B5EF4-FFF2-40B4-BE49-F238E27FC236}">
                <a16:creationId xmlns:a16="http://schemas.microsoft.com/office/drawing/2014/main" id="{131FA345-A66B-C6B4-EDBB-4423B3904961}"/>
              </a:ext>
            </a:extLst>
          </p:cNvPr>
          <p:cNvCxnSpPr>
            <a:cxnSpLocks/>
          </p:cNvCxnSpPr>
          <p:nvPr/>
        </p:nvCxnSpPr>
        <p:spPr>
          <a:xfrm flipH="1">
            <a:off x="1875340" y="1185414"/>
            <a:ext cx="2952132" cy="1977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037" name="Graphic 1036" descr="Bio-hazard with solid fill">
            <a:extLst>
              <a:ext uri="{FF2B5EF4-FFF2-40B4-BE49-F238E27FC236}">
                <a16:creationId xmlns:a16="http://schemas.microsoft.com/office/drawing/2014/main" id="{0CF11962-0BCA-F879-DB47-4CEB34A79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65820" y="3887367"/>
            <a:ext cx="914400" cy="914400"/>
          </a:xfrm>
          <a:prstGeom prst="rect">
            <a:avLst/>
          </a:prstGeom>
        </p:spPr>
      </p:pic>
      <p:pic>
        <p:nvPicPr>
          <p:cNvPr id="1038" name="Graphic 1037" descr="Security camera with solid fill">
            <a:extLst>
              <a:ext uri="{FF2B5EF4-FFF2-40B4-BE49-F238E27FC236}">
                <a16:creationId xmlns:a16="http://schemas.microsoft.com/office/drawing/2014/main" id="{E068497D-38BC-0733-AB90-15F09760FD1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439019" y="2419775"/>
            <a:ext cx="914400" cy="914400"/>
          </a:xfrm>
          <a:prstGeom prst="rect">
            <a:avLst/>
          </a:prstGeom>
        </p:spPr>
      </p:pic>
      <p:pic>
        <p:nvPicPr>
          <p:cNvPr id="1039" name="Graphic 1038" descr="Database with solid fill">
            <a:extLst>
              <a:ext uri="{FF2B5EF4-FFF2-40B4-BE49-F238E27FC236}">
                <a16:creationId xmlns:a16="http://schemas.microsoft.com/office/drawing/2014/main" id="{814BDC37-ED9C-2349-14CC-3B08AFA3AA8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346498" y="4808951"/>
            <a:ext cx="914400" cy="914400"/>
          </a:xfrm>
          <a:prstGeom prst="rect">
            <a:avLst/>
          </a:prstGeom>
        </p:spPr>
      </p:pic>
    </p:spTree>
    <p:extLst>
      <p:ext uri="{BB962C8B-B14F-4D97-AF65-F5344CB8AC3E}">
        <p14:creationId xmlns:p14="http://schemas.microsoft.com/office/powerpoint/2010/main" val="222236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03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03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4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5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8"/>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03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7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86"/>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89"/>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90"/>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1027"/>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03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1030"/>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4" grpId="0" animBg="1"/>
      <p:bldP spid="19" grpId="0" animBg="1"/>
      <p:bldP spid="21" grpId="0" animBg="1"/>
      <p:bldP spid="22" grpId="0" animBg="1"/>
      <p:bldP spid="24" grpId="0" animBg="1"/>
      <p:bldP spid="27" grpId="0" animBg="1"/>
      <p:bldP spid="29" grpId="0" animBg="1"/>
      <p:bldP spid="30" grpId="0" animBg="1"/>
      <p:bldP spid="32" grpId="0" animBg="1"/>
      <p:bldP spid="34" grpId="0" animBg="1"/>
      <p:bldP spid="35" grpId="0" animBg="1"/>
      <p:bldP spid="37" grpId="0" animBg="1"/>
      <p:bldP spid="45" grpId="0" animBg="1"/>
      <p:bldP spid="48" grpId="0" animBg="1"/>
      <p:bldP spid="58" grpId="0" animBg="1"/>
      <p:bldP spid="70" grpId="0" animBg="1"/>
      <p:bldP spid="80" grpId="0" animBg="1"/>
      <p:bldP spid="89" grpId="0"/>
      <p:bldP spid="90" grpId="0"/>
      <p:bldP spid="1027" grpId="0"/>
      <p:bldP spid="102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0027838-FE4F-82B1-034F-3B5A64809B8C}"/>
              </a:ext>
            </a:extLst>
          </p:cNvPr>
          <p:cNvSpPr>
            <a:spLocks noGrp="1"/>
          </p:cNvSpPr>
          <p:nvPr>
            <p:ph type="ftr" sz="quarter" idx="11"/>
          </p:nvPr>
        </p:nvSpPr>
        <p:spPr/>
        <p:txBody>
          <a:bodyPr/>
          <a:lstStyle/>
          <a:p>
            <a:r>
              <a:rPr lang="en-US"/>
              <a:t>© Copyright 2023 – Donnacha Forde. All rights reserved.</a:t>
            </a:r>
            <a:endParaRPr lang="en-US" dirty="0"/>
          </a:p>
        </p:txBody>
      </p:sp>
    </p:spTree>
    <p:extLst>
      <p:ext uri="{BB962C8B-B14F-4D97-AF65-F5344CB8AC3E}">
        <p14:creationId xmlns:p14="http://schemas.microsoft.com/office/powerpoint/2010/main" val="36380644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409ABB0-FF4E-27D1-C872-294003CAC866}"/>
              </a:ext>
            </a:extLst>
          </p:cNvPr>
          <p:cNvSpPr>
            <a:spLocks noGrp="1"/>
          </p:cNvSpPr>
          <p:nvPr>
            <p:ph type="ftr" sz="quarter" idx="11"/>
          </p:nvPr>
        </p:nvSpPr>
        <p:spPr/>
        <p:txBody>
          <a:bodyPr/>
          <a:lstStyle/>
          <a:p>
            <a:r>
              <a:rPr lang="en-US"/>
              <a:t>© Copyright 2023 – Donnacha Forde. All rights reserved.</a:t>
            </a:r>
            <a:endParaRPr lang="en-US" dirty="0"/>
          </a:p>
        </p:txBody>
      </p:sp>
      <p:pic>
        <p:nvPicPr>
          <p:cNvPr id="4" name="Picture 3">
            <a:extLst>
              <a:ext uri="{FF2B5EF4-FFF2-40B4-BE49-F238E27FC236}">
                <a16:creationId xmlns:a16="http://schemas.microsoft.com/office/drawing/2014/main" id="{A59B6259-1D49-DFF9-BE76-9110A07D6701}"/>
              </a:ext>
            </a:extLst>
          </p:cNvPr>
          <p:cNvPicPr>
            <a:picLocks noChangeAspect="1"/>
          </p:cNvPicPr>
          <p:nvPr/>
        </p:nvPicPr>
        <p:blipFill>
          <a:blip r:embed="rId2"/>
          <a:stretch>
            <a:fillRect/>
          </a:stretch>
        </p:blipFill>
        <p:spPr>
          <a:xfrm>
            <a:off x="3843144" y="0"/>
            <a:ext cx="4505711" cy="6858000"/>
          </a:xfrm>
          <a:prstGeom prst="rect">
            <a:avLst/>
          </a:prstGeom>
        </p:spPr>
      </p:pic>
    </p:spTree>
    <p:extLst>
      <p:ext uri="{BB962C8B-B14F-4D97-AF65-F5344CB8AC3E}">
        <p14:creationId xmlns:p14="http://schemas.microsoft.com/office/powerpoint/2010/main" val="26835936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7234BC2-41AB-8B19-DB5A-45EBC7AC0776}"/>
              </a:ext>
            </a:extLst>
          </p:cNvPr>
          <p:cNvSpPr>
            <a:spLocks noGrp="1"/>
          </p:cNvSpPr>
          <p:nvPr>
            <p:ph type="ftr" sz="quarter" idx="11"/>
          </p:nvPr>
        </p:nvSpPr>
        <p:spPr/>
        <p:txBody>
          <a:bodyPr/>
          <a:lstStyle/>
          <a:p>
            <a:r>
              <a:rPr lang="en-US"/>
              <a:t>© Copyright 2023 – Donnacha Forde. All rights reserved.</a:t>
            </a:r>
            <a:endParaRPr lang="en-US" dirty="0"/>
          </a:p>
        </p:txBody>
      </p:sp>
      <p:sp>
        <p:nvSpPr>
          <p:cNvPr id="4" name="Title 3">
            <a:extLst>
              <a:ext uri="{FF2B5EF4-FFF2-40B4-BE49-F238E27FC236}">
                <a16:creationId xmlns:a16="http://schemas.microsoft.com/office/drawing/2014/main" id="{BFE9A4B4-B701-CCA6-22F2-93AF20F876F4}"/>
              </a:ext>
            </a:extLst>
          </p:cNvPr>
          <p:cNvSpPr>
            <a:spLocks noGrp="1"/>
          </p:cNvSpPr>
          <p:nvPr>
            <p:ph type="title"/>
          </p:nvPr>
        </p:nvSpPr>
        <p:spPr/>
        <p:txBody>
          <a:bodyPr/>
          <a:lstStyle/>
          <a:p>
            <a:r>
              <a:rPr lang="en-US" dirty="0"/>
              <a:t>How Ransomware Works</a:t>
            </a:r>
            <a:endParaRPr lang="en-IE" dirty="0"/>
          </a:p>
        </p:txBody>
      </p:sp>
      <p:sp>
        <p:nvSpPr>
          <p:cNvPr id="7" name="TextBox 6">
            <a:extLst>
              <a:ext uri="{FF2B5EF4-FFF2-40B4-BE49-F238E27FC236}">
                <a16:creationId xmlns:a16="http://schemas.microsoft.com/office/drawing/2014/main" id="{02F95A46-25D3-C297-8A0E-70BBE9915125}"/>
              </a:ext>
            </a:extLst>
          </p:cNvPr>
          <p:cNvSpPr txBox="1"/>
          <p:nvPr/>
        </p:nvSpPr>
        <p:spPr>
          <a:xfrm>
            <a:off x="7768546" y="6611779"/>
            <a:ext cx="3719288" cy="246221"/>
          </a:xfrm>
          <a:prstGeom prst="rect">
            <a:avLst/>
          </a:prstGeom>
          <a:noFill/>
        </p:spPr>
        <p:txBody>
          <a:bodyPr wrap="none" rtlCol="0">
            <a:spAutoFit/>
          </a:bodyPr>
          <a:lstStyle/>
          <a:p>
            <a:r>
              <a:rPr lang="en-US" sz="1000" dirty="0"/>
              <a:t>Image Credit: </a:t>
            </a:r>
            <a:r>
              <a:rPr lang="en-US" sz="1000" i="1" dirty="0"/>
              <a:t>Malwarebytes – State of Ransomware Report 2023</a:t>
            </a:r>
            <a:endParaRPr lang="en-IE" sz="1000" i="1" dirty="0"/>
          </a:p>
        </p:txBody>
      </p:sp>
      <p:pic>
        <p:nvPicPr>
          <p:cNvPr id="9" name="Content Placeholder 8">
            <a:extLst>
              <a:ext uri="{FF2B5EF4-FFF2-40B4-BE49-F238E27FC236}">
                <a16:creationId xmlns:a16="http://schemas.microsoft.com/office/drawing/2014/main" id="{D2F928B6-01D4-BA10-9E30-5E893F593ED1}"/>
              </a:ext>
            </a:extLst>
          </p:cNvPr>
          <p:cNvPicPr>
            <a:picLocks noGrp="1" noChangeAspect="1"/>
          </p:cNvPicPr>
          <p:nvPr>
            <p:ph idx="1"/>
          </p:nvPr>
        </p:nvPicPr>
        <p:blipFill>
          <a:blip r:embed="rId2"/>
          <a:stretch>
            <a:fillRect/>
          </a:stretch>
        </p:blipFill>
        <p:spPr>
          <a:xfrm>
            <a:off x="3361210" y="1573213"/>
            <a:ext cx="5469579" cy="4691062"/>
          </a:xfrm>
        </p:spPr>
      </p:pic>
    </p:spTree>
    <p:extLst>
      <p:ext uri="{BB962C8B-B14F-4D97-AF65-F5344CB8AC3E}">
        <p14:creationId xmlns:p14="http://schemas.microsoft.com/office/powerpoint/2010/main" val="997060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40E2F3-2957-2D05-2F0D-BB94A50FB32B}"/>
              </a:ext>
            </a:extLst>
          </p:cNvPr>
          <p:cNvSpPr>
            <a:spLocks noGrp="1"/>
          </p:cNvSpPr>
          <p:nvPr>
            <p:ph type="ftr" sz="quarter" idx="11"/>
          </p:nvPr>
        </p:nvSpPr>
        <p:spPr/>
        <p:txBody>
          <a:bodyPr/>
          <a:lstStyle/>
          <a:p>
            <a:r>
              <a:rPr lang="en-US"/>
              <a:t>© Copyright 2023 – Donnacha Forde. All rights reserved.</a:t>
            </a:r>
            <a:endParaRPr lang="en-US" dirty="0"/>
          </a:p>
        </p:txBody>
      </p:sp>
      <p:pic>
        <p:nvPicPr>
          <p:cNvPr id="3" name="Online Media 2" title="Enhanced Remediation with McAfee Endpoint Security (ENS) and MVISION Endpoint">
            <a:hlinkClick r:id="" action="ppaction://media"/>
            <a:extLst>
              <a:ext uri="{FF2B5EF4-FFF2-40B4-BE49-F238E27FC236}">
                <a16:creationId xmlns:a16="http://schemas.microsoft.com/office/drawing/2014/main" id="{F4BC0F94-92A1-A378-2B3D-2C9C21E89C46}"/>
              </a:ext>
            </a:extLst>
          </p:cNvPr>
          <p:cNvPicPr>
            <a:picLocks noRot="1" noChangeAspect="1"/>
          </p:cNvPicPr>
          <p:nvPr>
            <a:videoFile r:link="rId1"/>
          </p:nvPr>
        </p:nvPicPr>
        <p:blipFill>
          <a:blip r:embed="rId3"/>
          <a:stretch>
            <a:fillRect/>
          </a:stretch>
        </p:blipFill>
        <p:spPr>
          <a:xfrm>
            <a:off x="842119" y="642730"/>
            <a:ext cx="10719014" cy="6056243"/>
          </a:xfrm>
          <a:prstGeom prst="rect">
            <a:avLst/>
          </a:prstGeom>
        </p:spPr>
      </p:pic>
    </p:spTree>
    <p:extLst>
      <p:ext uri="{BB962C8B-B14F-4D97-AF65-F5344CB8AC3E}">
        <p14:creationId xmlns:p14="http://schemas.microsoft.com/office/powerpoint/2010/main" val="59463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E68126-5A57-2CE4-AC23-D804DA2D88C9}"/>
              </a:ext>
            </a:extLst>
          </p:cNvPr>
          <p:cNvSpPr>
            <a:spLocks noGrp="1"/>
          </p:cNvSpPr>
          <p:nvPr>
            <p:ph type="title"/>
          </p:nvPr>
        </p:nvSpPr>
        <p:spPr/>
        <p:txBody>
          <a:bodyPr>
            <a:normAutofit/>
          </a:bodyPr>
          <a:lstStyle/>
          <a:p>
            <a:r>
              <a:rPr lang="en-US" dirty="0">
                <a:effectLst/>
              </a:rPr>
              <a:t>The Problem – Ransomware</a:t>
            </a:r>
            <a:endParaRPr lang="en-IE" dirty="0"/>
          </a:p>
        </p:txBody>
      </p:sp>
      <p:sp>
        <p:nvSpPr>
          <p:cNvPr id="5" name="Text Placeholder 4">
            <a:extLst>
              <a:ext uri="{FF2B5EF4-FFF2-40B4-BE49-F238E27FC236}">
                <a16:creationId xmlns:a16="http://schemas.microsoft.com/office/drawing/2014/main" id="{99FF428F-49C0-6F8D-3884-21ED76A2D7E2}"/>
              </a:ext>
            </a:extLst>
          </p:cNvPr>
          <p:cNvSpPr>
            <a:spLocks noGrp="1"/>
          </p:cNvSpPr>
          <p:nvPr>
            <p:ph type="body" idx="1"/>
          </p:nvPr>
        </p:nvSpPr>
        <p:spPr/>
        <p:txBody>
          <a:bodyPr/>
          <a:lstStyle/>
          <a:p>
            <a:r>
              <a:rPr lang="en-US" dirty="0"/>
              <a:t>A look at Ransomware Trends </a:t>
            </a:r>
            <a:endParaRPr lang="en-IE" dirty="0"/>
          </a:p>
        </p:txBody>
      </p:sp>
      <p:sp>
        <p:nvSpPr>
          <p:cNvPr id="3" name="Footer Placeholder 2">
            <a:extLst>
              <a:ext uri="{FF2B5EF4-FFF2-40B4-BE49-F238E27FC236}">
                <a16:creationId xmlns:a16="http://schemas.microsoft.com/office/drawing/2014/main" id="{E841A2C8-2E4D-C392-079B-BE4411235094}"/>
              </a:ext>
            </a:extLst>
          </p:cNvPr>
          <p:cNvSpPr>
            <a:spLocks noGrp="1"/>
          </p:cNvSpPr>
          <p:nvPr>
            <p:ph type="ftr" sz="quarter" idx="11"/>
          </p:nvPr>
        </p:nvSpPr>
        <p:spPr/>
        <p:txBody>
          <a:bodyPr/>
          <a:lstStyle/>
          <a:p>
            <a:r>
              <a:rPr lang="en-US"/>
              <a:t>© Copyright 2023 – Donnacha Forde. All rights reserved.</a:t>
            </a:r>
            <a:endParaRPr lang="en-US" dirty="0"/>
          </a:p>
        </p:txBody>
      </p:sp>
    </p:spTree>
    <p:extLst>
      <p:ext uri="{BB962C8B-B14F-4D97-AF65-F5344CB8AC3E}">
        <p14:creationId xmlns:p14="http://schemas.microsoft.com/office/powerpoint/2010/main" val="1272634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681319"/>
          </a:xfrm>
        </p:spPr>
        <p:txBody>
          <a:bodyPr/>
          <a:lstStyle/>
          <a:p>
            <a:r>
              <a:rPr lang="en-US" dirty="0"/>
              <a:t>Timeline</a:t>
            </a:r>
          </a:p>
        </p:txBody>
      </p:sp>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2C69428C-AD10-E5BD-9582-49C98DF8C60F}"/>
              </a:ext>
            </a:extLst>
          </p:cNvPr>
          <p:cNvSpPr>
            <a:spLocks noGrp="1"/>
          </p:cNvSpPr>
          <p:nvPr>
            <p:ph type="ftr" sz="quarter" idx="11"/>
          </p:nvPr>
        </p:nvSpPr>
        <p:spPr/>
        <p:txBody>
          <a:bodyPr/>
          <a:lstStyle/>
          <a:p>
            <a:r>
              <a:rPr lang="en-US"/>
              <a:t>© Copyright 2023 – Donnacha Forde. All rights reserved.</a:t>
            </a:r>
            <a:endParaRPr lang="en-US" dirty="0"/>
          </a:p>
        </p:txBody>
      </p:sp>
    </p:spTree>
    <p:extLst>
      <p:ext uri="{BB962C8B-B14F-4D97-AF65-F5344CB8AC3E}">
        <p14:creationId xmlns:p14="http://schemas.microsoft.com/office/powerpoint/2010/main" val="3047336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E1014E0-92E2-822E-EDD6-94CB0599B568}"/>
              </a:ext>
            </a:extLst>
          </p:cNvPr>
          <p:cNvSpPr>
            <a:spLocks noGrp="1"/>
          </p:cNvSpPr>
          <p:nvPr>
            <p:ph type="ftr" sz="quarter" idx="11"/>
          </p:nvPr>
        </p:nvSpPr>
        <p:spPr/>
        <p:txBody>
          <a:bodyPr/>
          <a:lstStyle/>
          <a:p>
            <a:r>
              <a:rPr lang="en-US"/>
              <a:t>© Copyright 2023 – Donnacha Forde. All rights reserved.</a:t>
            </a:r>
            <a:endParaRPr lang="en-US" dirty="0"/>
          </a:p>
        </p:txBody>
      </p:sp>
      <p:pic>
        <p:nvPicPr>
          <p:cNvPr id="1026" name="Picture 2" descr="WannaCry ransomware attack - Wikipedia">
            <a:extLst>
              <a:ext uri="{FF2B5EF4-FFF2-40B4-BE49-F238E27FC236}">
                <a16:creationId xmlns:a16="http://schemas.microsoft.com/office/drawing/2014/main" id="{762D9450-9497-7836-DEDA-82049E74BC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3634" y="1247581"/>
            <a:ext cx="5715000" cy="4314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lobal Ransomware Attack: What We Know and Don't Know - The New York Times">
            <a:extLst>
              <a:ext uri="{FF2B5EF4-FFF2-40B4-BE49-F238E27FC236}">
                <a16:creationId xmlns:a16="http://schemas.microsoft.com/office/drawing/2014/main" id="{8B8D58D4-79FA-AA5B-7BEA-E46EEDA25F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872" y="1540296"/>
            <a:ext cx="6829425" cy="38385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at Is Ransomware: Definition, Attack Types, Examples">
            <a:extLst>
              <a:ext uri="{FF2B5EF4-FFF2-40B4-BE49-F238E27FC236}">
                <a16:creationId xmlns:a16="http://schemas.microsoft.com/office/drawing/2014/main" id="{DC6CB1FA-F060-33D9-E43B-B3B11C7C9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8769" y="1735419"/>
            <a:ext cx="5667375" cy="426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6 Ransomware Protection Strategies You Must Know">
            <a:extLst>
              <a:ext uri="{FF2B5EF4-FFF2-40B4-BE49-F238E27FC236}">
                <a16:creationId xmlns:a16="http://schemas.microsoft.com/office/drawing/2014/main" id="{272B1393-0F81-3F8A-4E25-35FEEDD330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2762" y="2058343"/>
            <a:ext cx="6284036" cy="353477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otPetya Ransomware Attack [Technical Analysis]">
            <a:extLst>
              <a:ext uri="{FF2B5EF4-FFF2-40B4-BE49-F238E27FC236}">
                <a16:creationId xmlns:a16="http://schemas.microsoft.com/office/drawing/2014/main" id="{8E1B8B35-7BFA-B368-4277-CAB94A52DE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1237" y="2253466"/>
            <a:ext cx="7400925" cy="42672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FBFD082-B0EF-6A2D-0579-3C7685F1CCE6}"/>
              </a:ext>
            </a:extLst>
          </p:cNvPr>
          <p:cNvSpPr txBox="1">
            <a:spLocks/>
          </p:cNvSpPr>
          <p:nvPr/>
        </p:nvSpPr>
        <p:spPr>
          <a:xfrm>
            <a:off x="581192" y="702156"/>
            <a:ext cx="11029616" cy="681319"/>
          </a:xfrm>
          <a:prstGeom prst="rect">
            <a:avLst/>
          </a:prstGeom>
        </p:spPr>
        <p:txBody>
          <a:bodyPr/>
          <a:lstStyle>
            <a:lvl1pPr algn="l" defTabSz="457200" rtl="0" eaLnBrk="1" latinLnBrk="0" hangingPunct="1">
              <a:lnSpc>
                <a:spcPct val="100000"/>
              </a:lnSpc>
              <a:spcBef>
                <a:spcPct val="0"/>
              </a:spcBef>
              <a:buNone/>
              <a:defRPr sz="2800" b="0" kern="1200" cap="none" baseline="0">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Circa 2016</a:t>
            </a:r>
          </a:p>
        </p:txBody>
      </p:sp>
      <p:sp>
        <p:nvSpPr>
          <p:cNvPr id="5" name="Text Placeholder 6">
            <a:extLst>
              <a:ext uri="{FF2B5EF4-FFF2-40B4-BE49-F238E27FC236}">
                <a16:creationId xmlns:a16="http://schemas.microsoft.com/office/drawing/2014/main" id="{EEA5CD96-BF0A-4316-07AE-C144E2C98BDD}"/>
              </a:ext>
            </a:extLst>
          </p:cNvPr>
          <p:cNvSpPr txBox="1">
            <a:spLocks/>
          </p:cNvSpPr>
          <p:nvPr/>
        </p:nvSpPr>
        <p:spPr>
          <a:xfrm>
            <a:off x="581192" y="1369944"/>
            <a:ext cx="2900424" cy="649073"/>
          </a:xfrm>
          <a:prstGeom prst="rect">
            <a:avLst/>
          </a:prstGeom>
        </p:spPr>
        <p:txBody>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a:t>Top 10 Worst Ransomware Attacks</a:t>
            </a:r>
            <a:endParaRPr lang="en-IE" b="1" dirty="0"/>
          </a:p>
        </p:txBody>
      </p:sp>
      <p:sp>
        <p:nvSpPr>
          <p:cNvPr id="6" name="Content Placeholder 7">
            <a:extLst>
              <a:ext uri="{FF2B5EF4-FFF2-40B4-BE49-F238E27FC236}">
                <a16:creationId xmlns:a16="http://schemas.microsoft.com/office/drawing/2014/main" id="{60707FE2-0400-7068-B654-C2AF019EB5B7}"/>
              </a:ext>
            </a:extLst>
          </p:cNvPr>
          <p:cNvSpPr txBox="1">
            <a:spLocks/>
          </p:cNvSpPr>
          <p:nvPr/>
        </p:nvSpPr>
        <p:spPr>
          <a:xfrm>
            <a:off x="581194" y="2045106"/>
            <a:ext cx="2900422" cy="3415354"/>
          </a:xfrm>
          <a:prstGeom prst="rect">
            <a:avLst/>
          </a:prstGeom>
        </p:spPr>
        <p:txBody>
          <a:bodyPr>
            <a:normAutofit fontScale="925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buFont typeface="+mj-lt"/>
              <a:buAutoNum type="arabicPeriod"/>
            </a:pPr>
            <a:r>
              <a:rPr lang="en-US"/>
              <a:t>NotPetya</a:t>
            </a:r>
          </a:p>
          <a:p>
            <a:pPr marL="342900" indent="-342900">
              <a:buFont typeface="+mj-lt"/>
              <a:buAutoNum type="arabicPeriod"/>
            </a:pPr>
            <a:r>
              <a:rPr lang="en-US"/>
              <a:t>WannaCry</a:t>
            </a:r>
          </a:p>
          <a:p>
            <a:pPr marL="342900" indent="-342900">
              <a:buFont typeface="+mj-lt"/>
              <a:buAutoNum type="arabicPeriod"/>
            </a:pPr>
            <a:r>
              <a:rPr lang="en-US"/>
              <a:t>Locky</a:t>
            </a:r>
          </a:p>
          <a:p>
            <a:pPr marL="342900" indent="-342900">
              <a:buFont typeface="+mj-lt"/>
              <a:buAutoNum type="arabicPeriod"/>
            </a:pPr>
            <a:r>
              <a:rPr lang="en-US"/>
              <a:t>CrySis</a:t>
            </a:r>
          </a:p>
          <a:p>
            <a:pPr marL="342900" indent="-342900">
              <a:buFont typeface="+mj-lt"/>
              <a:buAutoNum type="arabicPeriod"/>
            </a:pPr>
            <a:r>
              <a:rPr lang="en-US"/>
              <a:t>Nemucod</a:t>
            </a:r>
          </a:p>
          <a:p>
            <a:pPr marL="342900" indent="-342900">
              <a:buFont typeface="+mj-lt"/>
              <a:buAutoNum type="arabicPeriod"/>
            </a:pPr>
            <a:r>
              <a:rPr lang="en-US"/>
              <a:t>Jaff</a:t>
            </a:r>
          </a:p>
          <a:p>
            <a:pPr marL="342900" indent="-342900">
              <a:buFont typeface="+mj-lt"/>
              <a:buAutoNum type="arabicPeriod"/>
            </a:pPr>
            <a:r>
              <a:rPr lang="en-US"/>
              <a:t>Spora</a:t>
            </a:r>
          </a:p>
          <a:p>
            <a:pPr marL="342900" indent="-342900">
              <a:buFont typeface="+mj-lt"/>
              <a:buAutoNum type="arabicPeriod"/>
            </a:pPr>
            <a:r>
              <a:rPr lang="en-US"/>
              <a:t>Cerber</a:t>
            </a:r>
          </a:p>
          <a:p>
            <a:pPr marL="342900" indent="-342900">
              <a:buFont typeface="+mj-lt"/>
              <a:buAutoNum type="arabicPeriod"/>
            </a:pPr>
            <a:r>
              <a:rPr lang="en-IE"/>
              <a:t>Cryptomix</a:t>
            </a:r>
          </a:p>
          <a:p>
            <a:pPr marL="342900" indent="-342900">
              <a:buFont typeface="+mj-lt"/>
              <a:buAutoNum type="arabicPeriod"/>
            </a:pPr>
            <a:r>
              <a:rPr lang="en-IE"/>
              <a:t>Jigsaw</a:t>
            </a:r>
            <a:endParaRPr lang="en-IE" dirty="0"/>
          </a:p>
        </p:txBody>
      </p:sp>
    </p:spTree>
    <p:extLst>
      <p:ext uri="{BB962C8B-B14F-4D97-AF65-F5344CB8AC3E}">
        <p14:creationId xmlns:p14="http://schemas.microsoft.com/office/powerpoint/2010/main" val="5142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purl.org/dc/elements/1.1/"/>
    <ds:schemaRef ds:uri="71af3243-3dd4-4a8d-8c0d-dd76da1f02a5"/>
    <ds:schemaRef ds:uri="http://schemas.microsoft.com/office/2006/documentManagement/types"/>
    <ds:schemaRef ds:uri="http://purl.org/dc/terms/"/>
    <ds:schemaRef ds:uri="http://purl.org/dc/dcmitype/"/>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{A2A31F31-EF8E-4F8B-81D0-C81D549CD662}tf33552983_win32</Template>
  <TotalTime>7958</TotalTime>
  <Words>1758</Words>
  <Application>Microsoft Office PowerPoint</Application>
  <PresentationFormat>Widescreen</PresentationFormat>
  <Paragraphs>395</Paragraphs>
  <Slides>55</Slides>
  <Notes>0</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55</vt:i4>
      </vt:variant>
    </vt:vector>
  </HeadingPairs>
  <TitlesOfParts>
    <vt:vector size="68" baseType="lpstr">
      <vt:lpstr>Arial</vt:lpstr>
      <vt:lpstr>Arial Black</vt:lpstr>
      <vt:lpstr>Arial Nova</vt:lpstr>
      <vt:lpstr>Calibri</vt:lpstr>
      <vt:lpstr>Courier New</vt:lpstr>
      <vt:lpstr>Franklin Gothic Book</vt:lpstr>
      <vt:lpstr>Franklin Gothic Demi</vt:lpstr>
      <vt:lpstr>Gill Sans MT</vt:lpstr>
      <vt:lpstr>Ink Free</vt:lpstr>
      <vt:lpstr>Source Sans Pro ExtraLight</vt:lpstr>
      <vt:lpstr>Wingdings</vt:lpstr>
      <vt:lpstr>Wingdings 2</vt:lpstr>
      <vt:lpstr>DividendVTI</vt:lpstr>
      <vt:lpstr>PowerPoint Presentation</vt:lpstr>
      <vt:lpstr>Engineering Security Solutions</vt:lpstr>
      <vt:lpstr>$whoami</vt:lpstr>
      <vt:lpstr>Agenda</vt:lpstr>
      <vt:lpstr>Demo</vt:lpstr>
      <vt:lpstr>PowerPoint Presentation</vt:lpstr>
      <vt:lpstr>The Problem – Ransomware</vt:lpstr>
      <vt:lpstr>Timeline</vt:lpstr>
      <vt:lpstr>PowerPoint Presentation</vt:lpstr>
      <vt:lpstr>PowerPoint Presentation</vt:lpstr>
      <vt:lpstr>PowerPoint Presentation</vt:lpstr>
      <vt:lpstr>PowerPoint Presentation</vt:lpstr>
      <vt:lpstr>PowerPoint Presentation</vt:lpstr>
      <vt:lpstr>PowerPoint Presentation</vt:lpstr>
      <vt:lpstr>Ransomware continues to be a Threat</vt:lpstr>
      <vt:lpstr>Ransomware continues to be a Threat</vt:lpstr>
      <vt:lpstr>Ransomware continues to be a Threat</vt:lpstr>
      <vt:lpstr>Ransomware continues to be a Threat</vt:lpstr>
      <vt:lpstr>Context – How AV Works</vt:lpstr>
      <vt:lpstr>How AV works</vt:lpstr>
      <vt:lpstr>McAfee Behavioural Analysis</vt:lpstr>
      <vt:lpstr>How Ransomware Works</vt:lpstr>
      <vt:lpstr>PowerPoint Presentation</vt:lpstr>
      <vt:lpstr>Innovation</vt:lpstr>
      <vt:lpstr>Strategies</vt:lpstr>
      <vt:lpstr>Getting the balance right</vt:lpstr>
      <vt:lpstr>Remediation Strategies</vt:lpstr>
      <vt:lpstr>Remediation Strategies</vt:lpstr>
      <vt:lpstr>Rollback Remediation</vt:lpstr>
      <vt:lpstr>Rollback Remediation</vt:lpstr>
      <vt:lpstr>Rollback Remediation</vt:lpstr>
      <vt:lpstr>Remediation Details</vt:lpstr>
      <vt:lpstr>Detecting Lateral Movement</vt:lpstr>
      <vt:lpstr>PowerPoint Presentation</vt:lpstr>
      <vt:lpstr>Engineering</vt:lpstr>
      <vt:lpstr>Engineering Practices</vt:lpstr>
      <vt:lpstr>Performance Engineering</vt:lpstr>
      <vt:lpstr>Performance Engineering</vt:lpstr>
      <vt:lpstr>Performance Engineering</vt:lpstr>
      <vt:lpstr>Performance Engineering</vt:lpstr>
      <vt:lpstr>Conclusion</vt:lpstr>
      <vt:lpstr>Integration Timeline</vt:lpstr>
      <vt:lpstr>Conclusion</vt:lpstr>
      <vt:lpstr>Potential Innovations</vt:lpstr>
      <vt:lpstr>PowerPoint Presentation</vt:lpstr>
      <vt:lpstr>PowerPoint Presentation</vt:lpstr>
      <vt:lpstr>PowerPoint Presentation</vt:lpstr>
      <vt:lpstr>Fileless Remediation</vt:lpstr>
      <vt:lpstr>Normal AV</vt:lpstr>
      <vt:lpstr>PowerPoint Presentation</vt:lpstr>
      <vt:lpstr>Process Tree Hierarchy</vt:lpstr>
      <vt:lpstr>PowerPoint Presentation</vt:lpstr>
      <vt:lpstr>PowerPoint Presentation</vt:lpstr>
      <vt:lpstr>PowerPoint Presentation</vt:lpstr>
      <vt:lpstr>How Ransomware Works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Security Solutions - Enhanced Rollback Remediation</dc:title>
  <dc:creator>Forde, Donnacha</dc:creator>
  <cp:lastModifiedBy>Forde, Donnacha</cp:lastModifiedBy>
  <cp:revision>37</cp:revision>
  <dcterms:created xsi:type="dcterms:W3CDTF">2023-10-26T12:05:17Z</dcterms:created>
  <dcterms:modified xsi:type="dcterms:W3CDTF">2023-11-07T15:28:42Z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